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dfa8ad0134f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a13e169737432e"/>
  </p:sldMasterIdLst>
  <p:sldIdLst>
    <p:sldId xmlns:r="http://schemas.openxmlformats.org/officeDocument/2006/relationships" id="256" r:id="R9097bd1c3fbe476e"/>
    <p:sldId xmlns:r="http://schemas.openxmlformats.org/officeDocument/2006/relationships" id="257" r:id="R195a954096d64c3c"/>
    <p:sldId xmlns:r="http://schemas.openxmlformats.org/officeDocument/2006/relationships" id="258" r:id="Rdffe60fe28ec421c"/>
    <p:sldId xmlns:r="http://schemas.openxmlformats.org/officeDocument/2006/relationships" id="259" r:id="R241c23fb6c734410"/>
    <p:sldId xmlns:r="http://schemas.openxmlformats.org/officeDocument/2006/relationships" id="260" r:id="R2d415dbaeaca4fa3"/>
    <p:sldId xmlns:r="http://schemas.openxmlformats.org/officeDocument/2006/relationships" id="261" r:id="R28d3d4c98917401a"/>
    <p:sldId xmlns:r="http://schemas.openxmlformats.org/officeDocument/2006/relationships" id="262" r:id="R281af62e6c37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13e169737432e" /><Relationship Type="http://schemas.openxmlformats.org/officeDocument/2006/relationships/slide" Target="/ppt/slides/slide1.xml" Id="R9097bd1c3fbe476e" /><Relationship Type="http://schemas.openxmlformats.org/officeDocument/2006/relationships/slide" Target="/ppt/slides/slide2.xml" Id="R195a954096d64c3c" /><Relationship Type="http://schemas.openxmlformats.org/officeDocument/2006/relationships/slide" Target="/ppt/slides/slide3.xml" Id="Rdffe60fe28ec421c" /><Relationship Type="http://schemas.openxmlformats.org/officeDocument/2006/relationships/slide" Target="/ppt/slides/slide4.xml" Id="R241c23fb6c734410" /><Relationship Type="http://schemas.openxmlformats.org/officeDocument/2006/relationships/slide" Target="/ppt/slides/slide5.xml" Id="R2d415dbaeaca4fa3" /><Relationship Type="http://schemas.openxmlformats.org/officeDocument/2006/relationships/slide" Target="/ppt/slides/slide6.xml" Id="R28d3d4c98917401a" /><Relationship Type="http://schemas.openxmlformats.org/officeDocument/2006/relationships/slide" Target="/ppt/slides/slide7.xml" Id="R281af62e6c37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8478e51bb41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9534686ed41b7" /><Relationship Type="http://schemas.openxmlformats.org/officeDocument/2006/relationships/theme" Target="/ppt/slideMasters/theme/theme1.xml" Id="R1e1f9f4d825b43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9534686ed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cac078b4d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860b0a1ce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8564a2bcc4e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f27bbcb114f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955ce286249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88fa94cc14d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3fd8452cd47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BRANDTH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BRANDTH HOLDING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8 346 736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8 346 954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ANDERS BRANDTH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Ibsens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8657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