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617a38451643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f54d462c9b4bdd"/>
  </p:sldMasterIdLst>
  <p:sldIdLst>
    <p:sldId xmlns:r="http://schemas.openxmlformats.org/officeDocument/2006/relationships" id="256" r:id="Rfcf8d90364554945"/>
    <p:sldId xmlns:r="http://schemas.openxmlformats.org/officeDocument/2006/relationships" id="257" r:id="R0fed3184e1574f99"/>
    <p:sldId xmlns:r="http://schemas.openxmlformats.org/officeDocument/2006/relationships" id="258" r:id="R6fa7de44eedd485a"/>
    <p:sldId xmlns:r="http://schemas.openxmlformats.org/officeDocument/2006/relationships" id="259" r:id="R1647615a4d9d4fed"/>
    <p:sldId xmlns:r="http://schemas.openxmlformats.org/officeDocument/2006/relationships" id="260" r:id="R33ab1d5e9ae04fc8"/>
    <p:sldId xmlns:r="http://schemas.openxmlformats.org/officeDocument/2006/relationships" id="261" r:id="R7636994a13aa4996"/>
    <p:sldId xmlns:r="http://schemas.openxmlformats.org/officeDocument/2006/relationships" id="262" r:id="R93d864a6d02944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f54d462c9b4bdd" /><Relationship Type="http://schemas.openxmlformats.org/officeDocument/2006/relationships/slide" Target="/ppt/slides/slide1.xml" Id="Rfcf8d90364554945" /><Relationship Type="http://schemas.openxmlformats.org/officeDocument/2006/relationships/slide" Target="/ppt/slides/slide2.xml" Id="R0fed3184e1574f99" /><Relationship Type="http://schemas.openxmlformats.org/officeDocument/2006/relationships/slide" Target="/ppt/slides/slide3.xml" Id="R6fa7de44eedd485a" /><Relationship Type="http://schemas.openxmlformats.org/officeDocument/2006/relationships/slide" Target="/ppt/slides/slide4.xml" Id="R1647615a4d9d4fed" /><Relationship Type="http://schemas.openxmlformats.org/officeDocument/2006/relationships/slide" Target="/ppt/slides/slide5.xml" Id="R33ab1d5e9ae04fc8" /><Relationship Type="http://schemas.openxmlformats.org/officeDocument/2006/relationships/slide" Target="/ppt/slides/slide6.xml" Id="R7636994a13aa4996" /><Relationship Type="http://schemas.openxmlformats.org/officeDocument/2006/relationships/slide" Target="/ppt/slides/slide7.xml" Id="R93d864a6d02944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8ad9d4a7fe47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4f4b347954b78" /><Relationship Type="http://schemas.openxmlformats.org/officeDocument/2006/relationships/theme" Target="/ppt/slideMasters/theme/theme1.xml" Id="Rbb3ec931e80447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b4f4b347954b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7dea5583340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9cb51060f4d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1f052267444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d44850f30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7dea4ebf040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5c9d9c14140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860b4cfaa4c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9 561 291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9 577 993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VALAKER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VALAKER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Hafstadvegen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989 023 705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