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40a7b3c0cd44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a1a472146e4492"/>
  </p:sldMasterIdLst>
  <p:sldIdLst>
    <p:sldId xmlns:r="http://schemas.openxmlformats.org/officeDocument/2006/relationships" id="256" r:id="R4b4c832d064d431c"/>
    <p:sldId xmlns:r="http://schemas.openxmlformats.org/officeDocument/2006/relationships" id="257" r:id="Rcc825cc5ead24259"/>
    <p:sldId xmlns:r="http://schemas.openxmlformats.org/officeDocument/2006/relationships" id="258" r:id="Rce95d7ce446d4684"/>
    <p:sldId xmlns:r="http://schemas.openxmlformats.org/officeDocument/2006/relationships" id="259" r:id="R99e1508e326042c6"/>
    <p:sldId xmlns:r="http://schemas.openxmlformats.org/officeDocument/2006/relationships" id="260" r:id="Rab06ecd8930e4cad"/>
    <p:sldId xmlns:r="http://schemas.openxmlformats.org/officeDocument/2006/relationships" id="261" r:id="Rdc0bc26c71bd48e5"/>
    <p:sldId xmlns:r="http://schemas.openxmlformats.org/officeDocument/2006/relationships" id="262" r:id="Rabf5c90cab374c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1a472146e4492" /><Relationship Type="http://schemas.openxmlformats.org/officeDocument/2006/relationships/slide" Target="/ppt/slides/slide1.xml" Id="R4b4c832d064d431c" /><Relationship Type="http://schemas.openxmlformats.org/officeDocument/2006/relationships/slide" Target="/ppt/slides/slide2.xml" Id="Rcc825cc5ead24259" /><Relationship Type="http://schemas.openxmlformats.org/officeDocument/2006/relationships/slide" Target="/ppt/slides/slide3.xml" Id="Rce95d7ce446d4684" /><Relationship Type="http://schemas.openxmlformats.org/officeDocument/2006/relationships/slide" Target="/ppt/slides/slide4.xml" Id="R99e1508e326042c6" /><Relationship Type="http://schemas.openxmlformats.org/officeDocument/2006/relationships/slide" Target="/ppt/slides/slide5.xml" Id="Rab06ecd8930e4cad" /><Relationship Type="http://schemas.openxmlformats.org/officeDocument/2006/relationships/slide" Target="/ppt/slides/slide6.xml" Id="Rdc0bc26c71bd48e5" /><Relationship Type="http://schemas.openxmlformats.org/officeDocument/2006/relationships/slide" Target="/ppt/slides/slide7.xml" Id="Rabf5c90cab374c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1c699013445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8800ad3554bfb" /><Relationship Type="http://schemas.openxmlformats.org/officeDocument/2006/relationships/theme" Target="/ppt/slideMasters/theme/theme1.xml" Id="R5d3cfa69af59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b8800ad355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307c073dc40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8acfb92fe43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ef8062d3e4f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967283f4f40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0094e5a774f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9da1de66e4d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fdb5fd91d43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RE-INVEST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997 183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3 258 971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4 191 195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ERTZGAARD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Ertzgaard, Bergerveien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989 024 299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RE-INVEST AS</a:t>
            </a:r>
          </a:p>
        </p:txBody>
      </p:sp>
    </p:spTree>
  </p:cSld>
  <p:clrMapOvr>
    <a:masterClrMapping xmlns:a="http://schemas.openxmlformats.org/drawingml/2006/main"/>
  </p:clrMapOvr>
</p:sld>
</file>