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e0f2cf356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5b5df8fcd4115"/>
  </p:sldMasterIdLst>
  <p:sldIdLst>
    <p:sldId xmlns:r="http://schemas.openxmlformats.org/officeDocument/2006/relationships" id="256" r:id="Rc037656849f84b27"/>
    <p:sldId xmlns:r="http://schemas.openxmlformats.org/officeDocument/2006/relationships" id="257" r:id="Rccc374f9a568428b"/>
    <p:sldId xmlns:r="http://schemas.openxmlformats.org/officeDocument/2006/relationships" id="258" r:id="R892374d3bd80420c"/>
    <p:sldId xmlns:r="http://schemas.openxmlformats.org/officeDocument/2006/relationships" id="259" r:id="R0eb5bbd868024734"/>
    <p:sldId xmlns:r="http://schemas.openxmlformats.org/officeDocument/2006/relationships" id="260" r:id="R19d1c1edb8f74e34"/>
    <p:sldId xmlns:r="http://schemas.openxmlformats.org/officeDocument/2006/relationships" id="261" r:id="Rb02bbf09c87c4502"/>
    <p:sldId xmlns:r="http://schemas.openxmlformats.org/officeDocument/2006/relationships" id="262" r:id="R990b1dde3661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5b5df8fcd4115" /><Relationship Type="http://schemas.openxmlformats.org/officeDocument/2006/relationships/slide" Target="/ppt/slides/slide1.xml" Id="Rc037656849f84b27" /><Relationship Type="http://schemas.openxmlformats.org/officeDocument/2006/relationships/slide" Target="/ppt/slides/slide2.xml" Id="Rccc374f9a568428b" /><Relationship Type="http://schemas.openxmlformats.org/officeDocument/2006/relationships/slide" Target="/ppt/slides/slide3.xml" Id="R892374d3bd80420c" /><Relationship Type="http://schemas.openxmlformats.org/officeDocument/2006/relationships/slide" Target="/ppt/slides/slide4.xml" Id="R0eb5bbd868024734" /><Relationship Type="http://schemas.openxmlformats.org/officeDocument/2006/relationships/slide" Target="/ppt/slides/slide5.xml" Id="R19d1c1edb8f74e34" /><Relationship Type="http://schemas.openxmlformats.org/officeDocument/2006/relationships/slide" Target="/ppt/slides/slide6.xml" Id="Rb02bbf09c87c4502" /><Relationship Type="http://schemas.openxmlformats.org/officeDocument/2006/relationships/slide" Target="/ppt/slides/slide7.xml" Id="R990b1dde3661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c63d54fdb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8a1076e84d71" /><Relationship Type="http://schemas.openxmlformats.org/officeDocument/2006/relationships/theme" Target="/ppt/slideMasters/theme/theme1.xml" Id="R91300aaca015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38a1076e8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688250db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9f1b2248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4f9c54fae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231d5753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cfff5c67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fc107c46b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b5dcc433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HOLTH MUSTAD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