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d7d710c49043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9ffc8704c848a2"/>
  </p:sldMasterIdLst>
  <p:sldIdLst>
    <p:sldId xmlns:r="http://schemas.openxmlformats.org/officeDocument/2006/relationships" id="256" r:id="R6e80b56ff87341c7"/>
    <p:sldId xmlns:r="http://schemas.openxmlformats.org/officeDocument/2006/relationships" id="257" r:id="R4e6c18e1e2a349a8"/>
    <p:sldId xmlns:r="http://schemas.openxmlformats.org/officeDocument/2006/relationships" id="258" r:id="R57da0e008c0945e0"/>
    <p:sldId xmlns:r="http://schemas.openxmlformats.org/officeDocument/2006/relationships" id="259" r:id="Rb1b03a5591c048f6"/>
    <p:sldId xmlns:r="http://schemas.openxmlformats.org/officeDocument/2006/relationships" id="260" r:id="R9089493e7b3a42fc"/>
    <p:sldId xmlns:r="http://schemas.openxmlformats.org/officeDocument/2006/relationships" id="261" r:id="Rcc87147ba4fb4e6c"/>
    <p:sldId xmlns:r="http://schemas.openxmlformats.org/officeDocument/2006/relationships" id="262" r:id="Rd0d6ce8f3d904f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9ffc8704c848a2" /><Relationship Type="http://schemas.openxmlformats.org/officeDocument/2006/relationships/slide" Target="/ppt/slides/slide1.xml" Id="R6e80b56ff87341c7" /><Relationship Type="http://schemas.openxmlformats.org/officeDocument/2006/relationships/slide" Target="/ppt/slides/slide2.xml" Id="R4e6c18e1e2a349a8" /><Relationship Type="http://schemas.openxmlformats.org/officeDocument/2006/relationships/slide" Target="/ppt/slides/slide3.xml" Id="R57da0e008c0945e0" /><Relationship Type="http://schemas.openxmlformats.org/officeDocument/2006/relationships/slide" Target="/ppt/slides/slide4.xml" Id="Rb1b03a5591c048f6" /><Relationship Type="http://schemas.openxmlformats.org/officeDocument/2006/relationships/slide" Target="/ppt/slides/slide5.xml" Id="R9089493e7b3a42fc" /><Relationship Type="http://schemas.openxmlformats.org/officeDocument/2006/relationships/slide" Target="/ppt/slides/slide6.xml" Id="Rcc87147ba4fb4e6c" /><Relationship Type="http://schemas.openxmlformats.org/officeDocument/2006/relationships/slide" Target="/ppt/slides/slide7.xml" Id="Rd0d6ce8f3d904f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7289e4282e4b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717e5acd54226" /><Relationship Type="http://schemas.openxmlformats.org/officeDocument/2006/relationships/theme" Target="/ppt/slideMasters/theme/theme1.xml" Id="R7283da3f10314d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4717e5acd542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8a8c182ab41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bec54081246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56a979cca49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64ab4b22747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cbedd7e4c45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58f37601b41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a6fee62674b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IDE FORUM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 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IDE FORUM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 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 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 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−39 302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5 432 371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12 913 853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 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KARI STENBAKK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REIDAR STENBAKK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 FORUM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Sørengkaia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989 024 876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 FORUM AS</a:t>
            </a:r>
          </a:p>
        </p:txBody>
      </p:sp>
    </p:spTree>
  </p:cSld>
  <p:clrMapOvr>
    <a:masterClrMapping xmlns:a="http://schemas.openxmlformats.org/drawingml/2006/main"/>
  </p:clrMapOvr>
</p:sld>
</file>