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8a034d1b1d4d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3ec9863ff142f1"/>
  </p:sldMasterIdLst>
  <p:sldIdLst>
    <p:sldId xmlns:r="http://schemas.openxmlformats.org/officeDocument/2006/relationships" id="256" r:id="Re1f80c6c42324263"/>
    <p:sldId xmlns:r="http://schemas.openxmlformats.org/officeDocument/2006/relationships" id="257" r:id="R1396e2ee077148e0"/>
    <p:sldId xmlns:r="http://schemas.openxmlformats.org/officeDocument/2006/relationships" id="258" r:id="Ra595de6ed15b4e86"/>
    <p:sldId xmlns:r="http://schemas.openxmlformats.org/officeDocument/2006/relationships" id="259" r:id="Ra443f5e23b154151"/>
    <p:sldId xmlns:r="http://schemas.openxmlformats.org/officeDocument/2006/relationships" id="260" r:id="Rf332249db60c4b9b"/>
    <p:sldId xmlns:r="http://schemas.openxmlformats.org/officeDocument/2006/relationships" id="261" r:id="R452b8ab81efa4edc"/>
    <p:sldId xmlns:r="http://schemas.openxmlformats.org/officeDocument/2006/relationships" id="262" r:id="R8a95787f67114e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ec9863ff142f1" /><Relationship Type="http://schemas.openxmlformats.org/officeDocument/2006/relationships/slide" Target="/ppt/slides/slide1.xml" Id="Re1f80c6c42324263" /><Relationship Type="http://schemas.openxmlformats.org/officeDocument/2006/relationships/slide" Target="/ppt/slides/slide2.xml" Id="R1396e2ee077148e0" /><Relationship Type="http://schemas.openxmlformats.org/officeDocument/2006/relationships/slide" Target="/ppt/slides/slide3.xml" Id="Ra595de6ed15b4e86" /><Relationship Type="http://schemas.openxmlformats.org/officeDocument/2006/relationships/slide" Target="/ppt/slides/slide4.xml" Id="Ra443f5e23b154151" /><Relationship Type="http://schemas.openxmlformats.org/officeDocument/2006/relationships/slide" Target="/ppt/slides/slide5.xml" Id="Rf332249db60c4b9b" /><Relationship Type="http://schemas.openxmlformats.org/officeDocument/2006/relationships/slide" Target="/ppt/slides/slide6.xml" Id="R452b8ab81efa4edc" /><Relationship Type="http://schemas.openxmlformats.org/officeDocument/2006/relationships/slide" Target="/ppt/slides/slide7.xml" Id="R8a95787f67114e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49d673c0a4b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b36c5218241f6" /><Relationship Type="http://schemas.openxmlformats.org/officeDocument/2006/relationships/theme" Target="/ppt/slideMasters/theme/theme1.xml" Id="R3d88ade4637547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7b36c5218241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fff0cb6c547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58abb594a4f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cc08b164647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e51c67d0049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0cc209c3149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25440156e40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56c7733af48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ØYSTEIN SYLTERN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SYLTERN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SYLTERN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SYLTERN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SYLTERN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SYLTERN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−328 231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108 806 235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364 101 793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598 019 405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SYLTERN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JORALF SYLTERN  –  58,2 %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SYLTERN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SYLTERN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SYLTERN  –  13,9 %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SYLTERN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Johs J Sylteren AS, Stordalsveien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989 025 554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SYLTERN AS</a:t>
            </a:r>
          </a:p>
        </p:txBody>
      </p:sp>
    </p:spTree>
  </p:cSld>
  <p:clrMapOvr>
    <a:masterClrMapping xmlns:a="http://schemas.openxmlformats.org/drawingml/2006/main"/>
  </p:clrMapOvr>
</p:sld>
</file>