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f4c45142e743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827553d8554e85"/>
  </p:sldMasterIdLst>
  <p:sldIdLst>
    <p:sldId xmlns:r="http://schemas.openxmlformats.org/officeDocument/2006/relationships" id="256" r:id="R02261978b6de41d8"/>
    <p:sldId xmlns:r="http://schemas.openxmlformats.org/officeDocument/2006/relationships" id="257" r:id="R5a6f4c6dd18e4c64"/>
    <p:sldId xmlns:r="http://schemas.openxmlformats.org/officeDocument/2006/relationships" id="258" r:id="R9b1041edde194824"/>
    <p:sldId xmlns:r="http://schemas.openxmlformats.org/officeDocument/2006/relationships" id="259" r:id="Rd8ba0161ee674ede"/>
    <p:sldId xmlns:r="http://schemas.openxmlformats.org/officeDocument/2006/relationships" id="260" r:id="R69175f175ac64616"/>
    <p:sldId xmlns:r="http://schemas.openxmlformats.org/officeDocument/2006/relationships" id="261" r:id="R01d620b2aafe422c"/>
    <p:sldId xmlns:r="http://schemas.openxmlformats.org/officeDocument/2006/relationships" id="262" r:id="R02135268f7f743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827553d8554e85" /><Relationship Type="http://schemas.openxmlformats.org/officeDocument/2006/relationships/slide" Target="/ppt/slides/slide1.xml" Id="R02261978b6de41d8" /><Relationship Type="http://schemas.openxmlformats.org/officeDocument/2006/relationships/slide" Target="/ppt/slides/slide2.xml" Id="R5a6f4c6dd18e4c64" /><Relationship Type="http://schemas.openxmlformats.org/officeDocument/2006/relationships/slide" Target="/ppt/slides/slide3.xml" Id="R9b1041edde194824" /><Relationship Type="http://schemas.openxmlformats.org/officeDocument/2006/relationships/slide" Target="/ppt/slides/slide4.xml" Id="Rd8ba0161ee674ede" /><Relationship Type="http://schemas.openxmlformats.org/officeDocument/2006/relationships/slide" Target="/ppt/slides/slide5.xml" Id="R69175f175ac64616" /><Relationship Type="http://schemas.openxmlformats.org/officeDocument/2006/relationships/slide" Target="/ppt/slides/slide6.xml" Id="R01d620b2aafe422c" /><Relationship Type="http://schemas.openxmlformats.org/officeDocument/2006/relationships/slide" Target="/ppt/slides/slide7.xml" Id="R02135268f7f743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55cdbc07f04d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330bb4e4e4fee" /><Relationship Type="http://schemas.openxmlformats.org/officeDocument/2006/relationships/theme" Target="/ppt/slideMasters/theme/theme1.xml" Id="Raa28b85f20dd49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4330bb4e4e4f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5a63280334a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1a0d77e294e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fcd44f12746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bc7ad0c7a40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63e531deb47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4d570ebdf45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a3f79ba5c4a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−232 790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20 363 598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226 460 299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268 078 913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HAAKON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Arnemannsveien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10 10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989 025 805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