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a5c79bf89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ac0211e0d4c37"/>
  </p:sldMasterIdLst>
  <p:sldIdLst>
    <p:sldId xmlns:r="http://schemas.openxmlformats.org/officeDocument/2006/relationships" id="256" r:id="R43a1488c05be47d5"/>
    <p:sldId xmlns:r="http://schemas.openxmlformats.org/officeDocument/2006/relationships" id="257" r:id="R0b4a55f3f8684646"/>
    <p:sldId xmlns:r="http://schemas.openxmlformats.org/officeDocument/2006/relationships" id="258" r:id="R8099c7efa0ff4829"/>
    <p:sldId xmlns:r="http://schemas.openxmlformats.org/officeDocument/2006/relationships" id="259" r:id="R23127e30ad034ff8"/>
    <p:sldId xmlns:r="http://schemas.openxmlformats.org/officeDocument/2006/relationships" id="260" r:id="Rea2af21cbe0b4f76"/>
    <p:sldId xmlns:r="http://schemas.openxmlformats.org/officeDocument/2006/relationships" id="261" r:id="R773a3743eb844fce"/>
    <p:sldId xmlns:r="http://schemas.openxmlformats.org/officeDocument/2006/relationships" id="262" r:id="Re2dcbc1efb17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ac0211e0d4c37" /><Relationship Type="http://schemas.openxmlformats.org/officeDocument/2006/relationships/slide" Target="/ppt/slides/slide1.xml" Id="R43a1488c05be47d5" /><Relationship Type="http://schemas.openxmlformats.org/officeDocument/2006/relationships/slide" Target="/ppt/slides/slide2.xml" Id="R0b4a55f3f8684646" /><Relationship Type="http://schemas.openxmlformats.org/officeDocument/2006/relationships/slide" Target="/ppt/slides/slide3.xml" Id="R8099c7efa0ff4829" /><Relationship Type="http://schemas.openxmlformats.org/officeDocument/2006/relationships/slide" Target="/ppt/slides/slide4.xml" Id="R23127e30ad034ff8" /><Relationship Type="http://schemas.openxmlformats.org/officeDocument/2006/relationships/slide" Target="/ppt/slides/slide5.xml" Id="Rea2af21cbe0b4f76" /><Relationship Type="http://schemas.openxmlformats.org/officeDocument/2006/relationships/slide" Target="/ppt/slides/slide6.xml" Id="R773a3743eb844fce" /><Relationship Type="http://schemas.openxmlformats.org/officeDocument/2006/relationships/slide" Target="/ppt/slides/slide7.xml" Id="Re2dcbc1efb17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37da1664043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3990d18684a25" /><Relationship Type="http://schemas.openxmlformats.org/officeDocument/2006/relationships/theme" Target="/ppt/slideMasters/theme/theme1.xml" Id="R82557da327d7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3990d1868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bb95552f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a70fdfd9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f857eae89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2a22a23ba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a5176abf3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307f595c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1a9db9588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STYRKEN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122 975 330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128 325 306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 STORRØ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MARIE MOEN STORRØ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Storrø, Øvre alle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sturla@fysmed.no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STYRKEN AS</a:t>
            </a:r>
          </a:p>
        </p:txBody>
      </p:sp>
    </p:spTree>
  </p:cSld>
  <p:clrMapOvr>
    <a:masterClrMapping xmlns:a="http://schemas.openxmlformats.org/drawingml/2006/main"/>
  </p:clrMapOvr>
</p:sld>
</file>