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5fe4c718e544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272b8428794eeb"/>
  </p:sldMasterIdLst>
  <p:sldIdLst>
    <p:sldId xmlns:r="http://schemas.openxmlformats.org/officeDocument/2006/relationships" id="256" r:id="Rc436eee2144f42f7"/>
    <p:sldId xmlns:r="http://schemas.openxmlformats.org/officeDocument/2006/relationships" id="257" r:id="R62a3c78248c84a01"/>
    <p:sldId xmlns:r="http://schemas.openxmlformats.org/officeDocument/2006/relationships" id="258" r:id="R7324de682ad543b9"/>
    <p:sldId xmlns:r="http://schemas.openxmlformats.org/officeDocument/2006/relationships" id="259" r:id="R4d7a5fc026b8479a"/>
    <p:sldId xmlns:r="http://schemas.openxmlformats.org/officeDocument/2006/relationships" id="260" r:id="Rb029a8bd33b64bce"/>
    <p:sldId xmlns:r="http://schemas.openxmlformats.org/officeDocument/2006/relationships" id="261" r:id="R86803e759c5b4284"/>
    <p:sldId xmlns:r="http://schemas.openxmlformats.org/officeDocument/2006/relationships" id="262" r:id="R402dfabc31a344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272b8428794eeb" /><Relationship Type="http://schemas.openxmlformats.org/officeDocument/2006/relationships/slide" Target="/ppt/slides/slide1.xml" Id="Rc436eee2144f42f7" /><Relationship Type="http://schemas.openxmlformats.org/officeDocument/2006/relationships/slide" Target="/ppt/slides/slide2.xml" Id="R62a3c78248c84a01" /><Relationship Type="http://schemas.openxmlformats.org/officeDocument/2006/relationships/slide" Target="/ppt/slides/slide3.xml" Id="R7324de682ad543b9" /><Relationship Type="http://schemas.openxmlformats.org/officeDocument/2006/relationships/slide" Target="/ppt/slides/slide4.xml" Id="R4d7a5fc026b8479a" /><Relationship Type="http://schemas.openxmlformats.org/officeDocument/2006/relationships/slide" Target="/ppt/slides/slide5.xml" Id="Rb029a8bd33b64bce" /><Relationship Type="http://schemas.openxmlformats.org/officeDocument/2006/relationships/slide" Target="/ppt/slides/slide6.xml" Id="R86803e759c5b4284" /><Relationship Type="http://schemas.openxmlformats.org/officeDocument/2006/relationships/slide" Target="/ppt/slides/slide7.xml" Id="R402dfabc31a344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5c5fdd0fbc48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4c393412a4f55" /><Relationship Type="http://schemas.openxmlformats.org/officeDocument/2006/relationships/theme" Target="/ppt/slideMasters/theme/theme1.xml" Id="R75d2777a185343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c4c393412a4f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8e025900d41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5e660266248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ac856cce442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03f3d4a4045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8e1e263374e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1e99c9aa542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54437d91046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HLO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HLO REVISJON &amp; RÅDGIVNING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48 183 016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10 839 513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8 757 075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23 569 822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NOAD INVEST AS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DF INVEST AS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TG-INVEST AS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HLO REVISJON &amp; RÅDGIVNING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 MARTHE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ALEXANDER DAHL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hlo@hlo.no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989 027 654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