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743f9cf52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fc8ef62e84cc1"/>
  </p:sldMasterIdLst>
  <p:sldIdLst>
    <p:sldId xmlns:r="http://schemas.openxmlformats.org/officeDocument/2006/relationships" id="256" r:id="R39112e9558d44ef2"/>
    <p:sldId xmlns:r="http://schemas.openxmlformats.org/officeDocument/2006/relationships" id="257" r:id="Rfa3f14879ff849a3"/>
    <p:sldId xmlns:r="http://schemas.openxmlformats.org/officeDocument/2006/relationships" id="258" r:id="R88b709bf89fe4868"/>
    <p:sldId xmlns:r="http://schemas.openxmlformats.org/officeDocument/2006/relationships" id="259" r:id="R5688a5a968934f91"/>
    <p:sldId xmlns:r="http://schemas.openxmlformats.org/officeDocument/2006/relationships" id="260" r:id="R0136b8e060f142ee"/>
    <p:sldId xmlns:r="http://schemas.openxmlformats.org/officeDocument/2006/relationships" id="261" r:id="Rdd9091d21f214bd6"/>
    <p:sldId xmlns:r="http://schemas.openxmlformats.org/officeDocument/2006/relationships" id="262" r:id="R25148a9353a1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fc8ef62e84cc1" /><Relationship Type="http://schemas.openxmlformats.org/officeDocument/2006/relationships/slide" Target="/ppt/slides/slide1.xml" Id="R39112e9558d44ef2" /><Relationship Type="http://schemas.openxmlformats.org/officeDocument/2006/relationships/slide" Target="/ppt/slides/slide2.xml" Id="Rfa3f14879ff849a3" /><Relationship Type="http://schemas.openxmlformats.org/officeDocument/2006/relationships/slide" Target="/ppt/slides/slide3.xml" Id="R88b709bf89fe4868" /><Relationship Type="http://schemas.openxmlformats.org/officeDocument/2006/relationships/slide" Target="/ppt/slides/slide4.xml" Id="R5688a5a968934f91" /><Relationship Type="http://schemas.openxmlformats.org/officeDocument/2006/relationships/slide" Target="/ppt/slides/slide5.xml" Id="R0136b8e060f142ee" /><Relationship Type="http://schemas.openxmlformats.org/officeDocument/2006/relationships/slide" Target="/ppt/slides/slide6.xml" Id="Rdd9091d21f214bd6" /><Relationship Type="http://schemas.openxmlformats.org/officeDocument/2006/relationships/slide" Target="/ppt/slides/slide7.xml" Id="R25148a9353a1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8561d78f5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89e19e8043d3" /><Relationship Type="http://schemas.openxmlformats.org/officeDocument/2006/relationships/theme" Target="/ppt/slideMasters/theme/theme1.xml" Id="R4b24a2dd0b89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589e19e80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8ee16e2d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b9edd105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5af9517f0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5f3796ac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285576614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a09d80ecc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12ac58f5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130 049 832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