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c832bba44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d7303403044bc"/>
  </p:sldMasterIdLst>
  <p:sldIdLst>
    <p:sldId xmlns:r="http://schemas.openxmlformats.org/officeDocument/2006/relationships" id="256" r:id="Ra3da843173034593"/>
    <p:sldId xmlns:r="http://schemas.openxmlformats.org/officeDocument/2006/relationships" id="257" r:id="Rad220c369fbc4992"/>
    <p:sldId xmlns:r="http://schemas.openxmlformats.org/officeDocument/2006/relationships" id="258" r:id="R7a419dd2df3e42b3"/>
    <p:sldId xmlns:r="http://schemas.openxmlformats.org/officeDocument/2006/relationships" id="259" r:id="R0ff029935b9f44bf"/>
    <p:sldId xmlns:r="http://schemas.openxmlformats.org/officeDocument/2006/relationships" id="260" r:id="R60640c99d132491b"/>
    <p:sldId xmlns:r="http://schemas.openxmlformats.org/officeDocument/2006/relationships" id="261" r:id="R4eacabb4cdd54f80"/>
    <p:sldId xmlns:r="http://schemas.openxmlformats.org/officeDocument/2006/relationships" id="262" r:id="Rd1cb0b75717e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d7303403044bc" /><Relationship Type="http://schemas.openxmlformats.org/officeDocument/2006/relationships/slide" Target="/ppt/slides/slide1.xml" Id="Ra3da843173034593" /><Relationship Type="http://schemas.openxmlformats.org/officeDocument/2006/relationships/slide" Target="/ppt/slides/slide2.xml" Id="Rad220c369fbc4992" /><Relationship Type="http://schemas.openxmlformats.org/officeDocument/2006/relationships/slide" Target="/ppt/slides/slide3.xml" Id="R7a419dd2df3e42b3" /><Relationship Type="http://schemas.openxmlformats.org/officeDocument/2006/relationships/slide" Target="/ppt/slides/slide4.xml" Id="R0ff029935b9f44bf" /><Relationship Type="http://schemas.openxmlformats.org/officeDocument/2006/relationships/slide" Target="/ppt/slides/slide5.xml" Id="R60640c99d132491b" /><Relationship Type="http://schemas.openxmlformats.org/officeDocument/2006/relationships/slide" Target="/ppt/slides/slide6.xml" Id="R4eacabb4cdd54f80" /><Relationship Type="http://schemas.openxmlformats.org/officeDocument/2006/relationships/slide" Target="/ppt/slides/slide7.xml" Id="Rd1cb0b75717e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3e22091f2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5e6c564a44c03" /><Relationship Type="http://schemas.openxmlformats.org/officeDocument/2006/relationships/theme" Target="/ppt/slideMasters/theme/theme1.xml" Id="R6d96654ad1e1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5e6c564a4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d613dbca3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8a6f969e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845ff4810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3dcb9c1b8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5f5e5bfae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f6758fda48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4408e14274b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71 744 000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TORBJØRN  –  38,5 %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TORBJØRN SEIELSTAD HOLDING AS</a:t>
            </a:r>
          </a:p>
        </p:txBody>
      </p:sp>
    </p:spTree>
  </p:cSld>
  <p:clrMapOvr>
    <a:masterClrMapping xmlns:a="http://schemas.openxmlformats.org/drawingml/2006/main"/>
  </p:clrMapOvr>
</p:sld>
</file>