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f1e1f02ac34a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37ca5fb9e94efc"/>
  </p:sldMasterIdLst>
  <p:sldIdLst>
    <p:sldId xmlns:r="http://schemas.openxmlformats.org/officeDocument/2006/relationships" id="256" r:id="R8de1797bb70c4a2c"/>
    <p:sldId xmlns:r="http://schemas.openxmlformats.org/officeDocument/2006/relationships" id="257" r:id="Rbdb3e318a4154522"/>
    <p:sldId xmlns:r="http://schemas.openxmlformats.org/officeDocument/2006/relationships" id="258" r:id="Rb2f05281f2704393"/>
    <p:sldId xmlns:r="http://schemas.openxmlformats.org/officeDocument/2006/relationships" id="259" r:id="Rd48d845ca95540b1"/>
    <p:sldId xmlns:r="http://schemas.openxmlformats.org/officeDocument/2006/relationships" id="260" r:id="R663245fc8d7c483a"/>
    <p:sldId xmlns:r="http://schemas.openxmlformats.org/officeDocument/2006/relationships" id="261" r:id="Rc0780a26e22c4b05"/>
    <p:sldId xmlns:r="http://schemas.openxmlformats.org/officeDocument/2006/relationships" id="262" r:id="R4e2f28966a8a4f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37ca5fb9e94efc" /><Relationship Type="http://schemas.openxmlformats.org/officeDocument/2006/relationships/slide" Target="/ppt/slides/slide1.xml" Id="R8de1797bb70c4a2c" /><Relationship Type="http://schemas.openxmlformats.org/officeDocument/2006/relationships/slide" Target="/ppt/slides/slide2.xml" Id="Rbdb3e318a4154522" /><Relationship Type="http://schemas.openxmlformats.org/officeDocument/2006/relationships/slide" Target="/ppt/slides/slide3.xml" Id="Rb2f05281f2704393" /><Relationship Type="http://schemas.openxmlformats.org/officeDocument/2006/relationships/slide" Target="/ppt/slides/slide4.xml" Id="Rd48d845ca95540b1" /><Relationship Type="http://schemas.openxmlformats.org/officeDocument/2006/relationships/slide" Target="/ppt/slides/slide5.xml" Id="R663245fc8d7c483a" /><Relationship Type="http://schemas.openxmlformats.org/officeDocument/2006/relationships/slide" Target="/ppt/slides/slide6.xml" Id="Rc0780a26e22c4b05" /><Relationship Type="http://schemas.openxmlformats.org/officeDocument/2006/relationships/slide" Target="/ppt/slides/slide7.xml" Id="R4e2f28966a8a4f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1b792b788e4e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e2f6f154b425e" /><Relationship Type="http://schemas.openxmlformats.org/officeDocument/2006/relationships/theme" Target="/ppt/slideMasters/theme/theme1.xml" Id="R8e9e513404914f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9e2f6f154b42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372db750f42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375f7cf9f41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e3a96fd1c49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5b1d3a28d41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03c49354c4c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939a9c36a45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285eb663246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SEIELSTAD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SEIELSTAD HOLDING AS ble etablert [år] og holder til i Østre Gausdal.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−611 210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2 568 254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230 503 108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504 717 929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SEIELSTAD HOLDING AS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SEIELSTAD HOLDING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TORLEIF SEIELSTAD HOLDING AS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2651 Østre Gausdal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22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989 028 324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SEIELSTAD HOLDING AS</a:t>
            </a:r>
          </a:p>
        </p:txBody>
      </p:sp>
    </p:spTree>
  </p:cSld>
  <p:clrMapOvr>
    <a:masterClrMapping xmlns:a="http://schemas.openxmlformats.org/drawingml/2006/main"/>
  </p:clrMapOvr>
</p:sld>
</file>