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28418c66046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6e897fd443451f"/>
  </p:sldMasterIdLst>
  <p:sldIdLst>
    <p:sldId xmlns:r="http://schemas.openxmlformats.org/officeDocument/2006/relationships" id="256" r:id="R2a62651363354914"/>
    <p:sldId xmlns:r="http://schemas.openxmlformats.org/officeDocument/2006/relationships" id="257" r:id="R4ef45de7f03b40c5"/>
    <p:sldId xmlns:r="http://schemas.openxmlformats.org/officeDocument/2006/relationships" id="258" r:id="R9c8c95d4089a4cb3"/>
    <p:sldId xmlns:r="http://schemas.openxmlformats.org/officeDocument/2006/relationships" id="259" r:id="R4805d1fb78674746"/>
    <p:sldId xmlns:r="http://schemas.openxmlformats.org/officeDocument/2006/relationships" id="260" r:id="Rf8f360cffb7e49c3"/>
    <p:sldId xmlns:r="http://schemas.openxmlformats.org/officeDocument/2006/relationships" id="261" r:id="R9aa33c77b4984074"/>
    <p:sldId xmlns:r="http://schemas.openxmlformats.org/officeDocument/2006/relationships" id="262" r:id="R039618bf22314b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e897fd443451f" /><Relationship Type="http://schemas.openxmlformats.org/officeDocument/2006/relationships/slide" Target="/ppt/slides/slide1.xml" Id="R2a62651363354914" /><Relationship Type="http://schemas.openxmlformats.org/officeDocument/2006/relationships/slide" Target="/ppt/slides/slide2.xml" Id="R4ef45de7f03b40c5" /><Relationship Type="http://schemas.openxmlformats.org/officeDocument/2006/relationships/slide" Target="/ppt/slides/slide3.xml" Id="R9c8c95d4089a4cb3" /><Relationship Type="http://schemas.openxmlformats.org/officeDocument/2006/relationships/slide" Target="/ppt/slides/slide4.xml" Id="R4805d1fb78674746" /><Relationship Type="http://schemas.openxmlformats.org/officeDocument/2006/relationships/slide" Target="/ppt/slides/slide5.xml" Id="Rf8f360cffb7e49c3" /><Relationship Type="http://schemas.openxmlformats.org/officeDocument/2006/relationships/slide" Target="/ppt/slides/slide6.xml" Id="R9aa33c77b4984074" /><Relationship Type="http://schemas.openxmlformats.org/officeDocument/2006/relationships/slide" Target="/ppt/slides/slide7.xml" Id="R039618bf22314b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f0c8c8ca8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4dc9a40504878" /><Relationship Type="http://schemas.openxmlformats.org/officeDocument/2006/relationships/theme" Target="/ppt/slideMasters/theme/theme1.xml" Id="R4349cf2eaad644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4dc9a405048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951ff78d743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84e0c726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9298d56cc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c363758b5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d2cf61d2944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fc499a653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d840c7f7343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JIT HOLDING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4 375 176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28 768 988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28 946 983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INGE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172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3405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JIT HOLDING AS</a:t>
            </a:r>
          </a:p>
        </p:txBody>
      </p:sp>
    </p:spTree>
  </p:cSld>
  <p:clrMapOvr>
    <a:masterClrMapping xmlns:a="http://schemas.openxmlformats.org/drawingml/2006/main"/>
  </p:clrMapOvr>
</p:sld>
</file>