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9efb98eefd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d41c0b0424bf4"/>
  </p:sldMasterIdLst>
  <p:sldIdLst>
    <p:sldId xmlns:r="http://schemas.openxmlformats.org/officeDocument/2006/relationships" id="256" r:id="R0c8c2103572941be"/>
    <p:sldId xmlns:r="http://schemas.openxmlformats.org/officeDocument/2006/relationships" id="257" r:id="R9f65f92c5d7a437e"/>
    <p:sldId xmlns:r="http://schemas.openxmlformats.org/officeDocument/2006/relationships" id="258" r:id="R78fd7b52932f4550"/>
    <p:sldId xmlns:r="http://schemas.openxmlformats.org/officeDocument/2006/relationships" id="259" r:id="Rd70459e0c9604fd5"/>
    <p:sldId xmlns:r="http://schemas.openxmlformats.org/officeDocument/2006/relationships" id="260" r:id="Rab5bc033a1a04a74"/>
    <p:sldId xmlns:r="http://schemas.openxmlformats.org/officeDocument/2006/relationships" id="261" r:id="Ra0b10989c69c4473"/>
    <p:sldId xmlns:r="http://schemas.openxmlformats.org/officeDocument/2006/relationships" id="262" r:id="R9b865cf73c8742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d41c0b0424bf4" /><Relationship Type="http://schemas.openxmlformats.org/officeDocument/2006/relationships/slide" Target="/ppt/slides/slide1.xml" Id="R0c8c2103572941be" /><Relationship Type="http://schemas.openxmlformats.org/officeDocument/2006/relationships/slide" Target="/ppt/slides/slide2.xml" Id="R9f65f92c5d7a437e" /><Relationship Type="http://schemas.openxmlformats.org/officeDocument/2006/relationships/slide" Target="/ppt/slides/slide3.xml" Id="R78fd7b52932f4550" /><Relationship Type="http://schemas.openxmlformats.org/officeDocument/2006/relationships/slide" Target="/ppt/slides/slide4.xml" Id="Rd70459e0c9604fd5" /><Relationship Type="http://schemas.openxmlformats.org/officeDocument/2006/relationships/slide" Target="/ppt/slides/slide5.xml" Id="Rab5bc033a1a04a74" /><Relationship Type="http://schemas.openxmlformats.org/officeDocument/2006/relationships/slide" Target="/ppt/slides/slide6.xml" Id="Ra0b10989c69c4473" /><Relationship Type="http://schemas.openxmlformats.org/officeDocument/2006/relationships/slide" Target="/ppt/slides/slide7.xml" Id="R9b865cf73c8742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3052b59ac4f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7975c42ca43d6" /><Relationship Type="http://schemas.openxmlformats.org/officeDocument/2006/relationships/theme" Target="/ppt/slideMasters/theme/theme1.xml" Id="R52416a4c996f43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37975c42ca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e13ab6be54b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cada0fac547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3fdd0b0d44c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46dc06f8c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8229da5b6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d5d30673648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b51449c7942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BHK HOLDING AS ble etablert [år] og holder til i Bøstad.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489 277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675 879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15 663 824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15 770 439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HARALD KARLSEN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Borgvågveien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8360 Bøstad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BHK HOLDING AS</a:t>
            </a:r>
          </a:p>
        </p:txBody>
      </p:sp>
    </p:spTree>
  </p:cSld>
  <p:clrMapOvr>
    <a:masterClrMapping xmlns:a="http://schemas.openxmlformats.org/drawingml/2006/main"/>
  </p:clrMapOvr>
</p:sld>
</file>