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3c2c833db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574feddda45a5"/>
  </p:sldMasterIdLst>
  <p:sldIdLst>
    <p:sldId xmlns:r="http://schemas.openxmlformats.org/officeDocument/2006/relationships" id="256" r:id="R8f6fa1f085d740ca"/>
    <p:sldId xmlns:r="http://schemas.openxmlformats.org/officeDocument/2006/relationships" id="257" r:id="Re71d6072a1d44a0f"/>
    <p:sldId xmlns:r="http://schemas.openxmlformats.org/officeDocument/2006/relationships" id="258" r:id="Rdc482c03bd794263"/>
    <p:sldId xmlns:r="http://schemas.openxmlformats.org/officeDocument/2006/relationships" id="259" r:id="Red76b6070cd14799"/>
    <p:sldId xmlns:r="http://schemas.openxmlformats.org/officeDocument/2006/relationships" id="260" r:id="R59158ab0fedc4f1f"/>
    <p:sldId xmlns:r="http://schemas.openxmlformats.org/officeDocument/2006/relationships" id="261" r:id="R248b824461014810"/>
    <p:sldId xmlns:r="http://schemas.openxmlformats.org/officeDocument/2006/relationships" id="262" r:id="R47e1c2d0f600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574feddda45a5" /><Relationship Type="http://schemas.openxmlformats.org/officeDocument/2006/relationships/slide" Target="/ppt/slides/slide1.xml" Id="R8f6fa1f085d740ca" /><Relationship Type="http://schemas.openxmlformats.org/officeDocument/2006/relationships/slide" Target="/ppt/slides/slide2.xml" Id="Re71d6072a1d44a0f" /><Relationship Type="http://schemas.openxmlformats.org/officeDocument/2006/relationships/slide" Target="/ppt/slides/slide3.xml" Id="Rdc482c03bd794263" /><Relationship Type="http://schemas.openxmlformats.org/officeDocument/2006/relationships/slide" Target="/ppt/slides/slide4.xml" Id="Red76b6070cd14799" /><Relationship Type="http://schemas.openxmlformats.org/officeDocument/2006/relationships/slide" Target="/ppt/slides/slide5.xml" Id="R59158ab0fedc4f1f" /><Relationship Type="http://schemas.openxmlformats.org/officeDocument/2006/relationships/slide" Target="/ppt/slides/slide6.xml" Id="R248b824461014810" /><Relationship Type="http://schemas.openxmlformats.org/officeDocument/2006/relationships/slide" Target="/ppt/slides/slide7.xml" Id="R47e1c2d0f600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f00b2de6c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c7cc3709c40a1" /><Relationship Type="http://schemas.openxmlformats.org/officeDocument/2006/relationships/theme" Target="/ppt/slideMasters/theme/theme1.xml" Id="R9b3177a9f0fb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c7cc3709c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64bf560e24c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799a443bc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cd0f8cbaa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1f19575a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53e9a1f6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4c60eed10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bfe61c3b4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KIKUT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4 582 335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21 236 654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23 325 208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HARTZ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Bjørn Hartz, Lageshallveien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bjorn.hartz@okohuset.no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