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4756df2c5743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5d7ea1bb094c0d"/>
  </p:sldMasterIdLst>
  <p:sldIdLst>
    <p:sldId xmlns:r="http://schemas.openxmlformats.org/officeDocument/2006/relationships" id="256" r:id="R7909d2f2a4e44b87"/>
    <p:sldId xmlns:r="http://schemas.openxmlformats.org/officeDocument/2006/relationships" id="257" r:id="R43d894254a03400f"/>
    <p:sldId xmlns:r="http://schemas.openxmlformats.org/officeDocument/2006/relationships" id="258" r:id="Rece7ffc6c3674ec8"/>
    <p:sldId xmlns:r="http://schemas.openxmlformats.org/officeDocument/2006/relationships" id="259" r:id="R5fd07447a65343ff"/>
    <p:sldId xmlns:r="http://schemas.openxmlformats.org/officeDocument/2006/relationships" id="260" r:id="R19f99b7d0a314e75"/>
    <p:sldId xmlns:r="http://schemas.openxmlformats.org/officeDocument/2006/relationships" id="261" r:id="Rce6a89b70f7d4d10"/>
    <p:sldId xmlns:r="http://schemas.openxmlformats.org/officeDocument/2006/relationships" id="262" r:id="Re74a2bc23a6d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5d7ea1bb094c0d" /><Relationship Type="http://schemas.openxmlformats.org/officeDocument/2006/relationships/slide" Target="/ppt/slides/slide1.xml" Id="R7909d2f2a4e44b87" /><Relationship Type="http://schemas.openxmlformats.org/officeDocument/2006/relationships/slide" Target="/ppt/slides/slide2.xml" Id="R43d894254a03400f" /><Relationship Type="http://schemas.openxmlformats.org/officeDocument/2006/relationships/slide" Target="/ppt/slides/slide3.xml" Id="Rece7ffc6c3674ec8" /><Relationship Type="http://schemas.openxmlformats.org/officeDocument/2006/relationships/slide" Target="/ppt/slides/slide4.xml" Id="R5fd07447a65343ff" /><Relationship Type="http://schemas.openxmlformats.org/officeDocument/2006/relationships/slide" Target="/ppt/slides/slide5.xml" Id="R19f99b7d0a314e75" /><Relationship Type="http://schemas.openxmlformats.org/officeDocument/2006/relationships/slide" Target="/ppt/slides/slide6.xml" Id="Rce6a89b70f7d4d10" /><Relationship Type="http://schemas.openxmlformats.org/officeDocument/2006/relationships/slide" Target="/ppt/slides/slide7.xml" Id="Re74a2bc23a6d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e08f204134e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5403ecadd4655" /><Relationship Type="http://schemas.openxmlformats.org/officeDocument/2006/relationships/theme" Target="/ppt/slideMasters/theme/theme1.xml" Id="R6b606dfd02de49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25403ecadd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d9ca4c4a747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e245be01a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ac7abdc54d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b0cac708b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874dca47544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60737fd0e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264de67a543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−5 291 565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26 388 409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26 405 441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MAGNE MELKEVIK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SMM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5515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989 030 930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AMM AS</a:t>
            </a:r>
          </a:p>
        </p:txBody>
      </p:sp>
    </p:spTree>
  </p:cSld>
  <p:clrMapOvr>
    <a:masterClrMapping xmlns:a="http://schemas.openxmlformats.org/drawingml/2006/main"/>
  </p:clrMapOvr>
</p:sld>
</file>