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478d0dea0240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4325757f46453f"/>
  </p:sldMasterIdLst>
  <p:sldIdLst>
    <p:sldId xmlns:r="http://schemas.openxmlformats.org/officeDocument/2006/relationships" id="256" r:id="R97acb79d1fd34a28"/>
    <p:sldId xmlns:r="http://schemas.openxmlformats.org/officeDocument/2006/relationships" id="257" r:id="Radb2fcd0a7af497b"/>
    <p:sldId xmlns:r="http://schemas.openxmlformats.org/officeDocument/2006/relationships" id="258" r:id="Rf5fb81cedf354d5f"/>
    <p:sldId xmlns:r="http://schemas.openxmlformats.org/officeDocument/2006/relationships" id="259" r:id="R64037bdcfa1c43b7"/>
    <p:sldId xmlns:r="http://schemas.openxmlformats.org/officeDocument/2006/relationships" id="260" r:id="Re9501efbe3864975"/>
    <p:sldId xmlns:r="http://schemas.openxmlformats.org/officeDocument/2006/relationships" id="261" r:id="R4d4975b0786845b5"/>
    <p:sldId xmlns:r="http://schemas.openxmlformats.org/officeDocument/2006/relationships" id="262" r:id="R763040766d3e4e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325757f46453f" /><Relationship Type="http://schemas.openxmlformats.org/officeDocument/2006/relationships/slide" Target="/ppt/slides/slide1.xml" Id="R97acb79d1fd34a28" /><Relationship Type="http://schemas.openxmlformats.org/officeDocument/2006/relationships/slide" Target="/ppt/slides/slide2.xml" Id="Radb2fcd0a7af497b" /><Relationship Type="http://schemas.openxmlformats.org/officeDocument/2006/relationships/slide" Target="/ppt/slides/slide3.xml" Id="Rf5fb81cedf354d5f" /><Relationship Type="http://schemas.openxmlformats.org/officeDocument/2006/relationships/slide" Target="/ppt/slides/slide4.xml" Id="R64037bdcfa1c43b7" /><Relationship Type="http://schemas.openxmlformats.org/officeDocument/2006/relationships/slide" Target="/ppt/slides/slide5.xml" Id="Re9501efbe3864975" /><Relationship Type="http://schemas.openxmlformats.org/officeDocument/2006/relationships/slide" Target="/ppt/slides/slide6.xml" Id="R4d4975b0786845b5" /><Relationship Type="http://schemas.openxmlformats.org/officeDocument/2006/relationships/slide" Target="/ppt/slides/slide7.xml" Id="R763040766d3e4e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d819184f64b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0b2e0c6984d44" /><Relationship Type="http://schemas.openxmlformats.org/officeDocument/2006/relationships/theme" Target="/ppt/slideMasters/theme/theme1.xml" Id="R6c4fc8d3f7d3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d0b2e0c698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8913e6e7f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1e517f3984f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a8d55a28c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3f061d997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5ad36f94e41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a9c70f6da4c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ae8805c46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LIGE HOLDING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PALMBERG LISE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PALMBERG GEIR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Svenåvegen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