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a3f8e45717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f3d50e7f4846fe"/>
  </p:sldMasterIdLst>
  <p:sldIdLst>
    <p:sldId xmlns:r="http://schemas.openxmlformats.org/officeDocument/2006/relationships" id="256" r:id="R879fda399d884c02"/>
    <p:sldId xmlns:r="http://schemas.openxmlformats.org/officeDocument/2006/relationships" id="257" r:id="R33d04a210b4345cb"/>
    <p:sldId xmlns:r="http://schemas.openxmlformats.org/officeDocument/2006/relationships" id="258" r:id="R8a4b72a8724d42b7"/>
    <p:sldId xmlns:r="http://schemas.openxmlformats.org/officeDocument/2006/relationships" id="259" r:id="Rd876792d4bc24f4b"/>
    <p:sldId xmlns:r="http://schemas.openxmlformats.org/officeDocument/2006/relationships" id="260" r:id="R4c37a9109a4f4a1e"/>
    <p:sldId xmlns:r="http://schemas.openxmlformats.org/officeDocument/2006/relationships" id="261" r:id="R5668da2d635b4f2e"/>
    <p:sldId xmlns:r="http://schemas.openxmlformats.org/officeDocument/2006/relationships" id="262" r:id="Red97c53bf7a9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3d50e7f4846fe" /><Relationship Type="http://schemas.openxmlformats.org/officeDocument/2006/relationships/slide" Target="/ppt/slides/slide1.xml" Id="R879fda399d884c02" /><Relationship Type="http://schemas.openxmlformats.org/officeDocument/2006/relationships/slide" Target="/ppt/slides/slide2.xml" Id="R33d04a210b4345cb" /><Relationship Type="http://schemas.openxmlformats.org/officeDocument/2006/relationships/slide" Target="/ppt/slides/slide3.xml" Id="R8a4b72a8724d42b7" /><Relationship Type="http://schemas.openxmlformats.org/officeDocument/2006/relationships/slide" Target="/ppt/slides/slide4.xml" Id="Rd876792d4bc24f4b" /><Relationship Type="http://schemas.openxmlformats.org/officeDocument/2006/relationships/slide" Target="/ppt/slides/slide5.xml" Id="R4c37a9109a4f4a1e" /><Relationship Type="http://schemas.openxmlformats.org/officeDocument/2006/relationships/slide" Target="/ppt/slides/slide6.xml" Id="R5668da2d635b4f2e" /><Relationship Type="http://schemas.openxmlformats.org/officeDocument/2006/relationships/slide" Target="/ppt/slides/slide7.xml" Id="Red97c53bf7a9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3f382b004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f8bb49ab24ad8" /><Relationship Type="http://schemas.openxmlformats.org/officeDocument/2006/relationships/theme" Target="/ppt/slideMasters/theme/theme1.xml" Id="R011052fab9e9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9f8bb49ab2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9dd70f9924e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b256cccfe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4786a6ba746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ed65abb1247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8665757c549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b0701816e44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e8a532a9f4e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HANSNES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21 784 791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22 425 465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BRATLID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ausland.bratlid@aub.no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