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cb81b3a45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cd3e513ed844ba"/>
  </p:sldMasterIdLst>
  <p:sldIdLst>
    <p:sldId xmlns:r="http://schemas.openxmlformats.org/officeDocument/2006/relationships" id="256" r:id="Rbbb3d14b88874720"/>
    <p:sldId xmlns:r="http://schemas.openxmlformats.org/officeDocument/2006/relationships" id="257" r:id="Raa31aeb70b544962"/>
    <p:sldId xmlns:r="http://schemas.openxmlformats.org/officeDocument/2006/relationships" id="258" r:id="R6a730aa3837d41ec"/>
    <p:sldId xmlns:r="http://schemas.openxmlformats.org/officeDocument/2006/relationships" id="259" r:id="Rf5f6a46016c046ec"/>
    <p:sldId xmlns:r="http://schemas.openxmlformats.org/officeDocument/2006/relationships" id="260" r:id="R58f1caa10a364724"/>
    <p:sldId xmlns:r="http://schemas.openxmlformats.org/officeDocument/2006/relationships" id="261" r:id="Rc94c80ed84fa43d5"/>
    <p:sldId xmlns:r="http://schemas.openxmlformats.org/officeDocument/2006/relationships" id="262" r:id="R23a4bd42ae1e43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d3e513ed844ba" /><Relationship Type="http://schemas.openxmlformats.org/officeDocument/2006/relationships/slide" Target="/ppt/slides/slide1.xml" Id="Rbbb3d14b88874720" /><Relationship Type="http://schemas.openxmlformats.org/officeDocument/2006/relationships/slide" Target="/ppt/slides/slide2.xml" Id="Raa31aeb70b544962" /><Relationship Type="http://schemas.openxmlformats.org/officeDocument/2006/relationships/slide" Target="/ppt/slides/slide3.xml" Id="R6a730aa3837d41ec" /><Relationship Type="http://schemas.openxmlformats.org/officeDocument/2006/relationships/slide" Target="/ppt/slides/slide4.xml" Id="Rf5f6a46016c046ec" /><Relationship Type="http://schemas.openxmlformats.org/officeDocument/2006/relationships/slide" Target="/ppt/slides/slide5.xml" Id="R58f1caa10a364724" /><Relationship Type="http://schemas.openxmlformats.org/officeDocument/2006/relationships/slide" Target="/ppt/slides/slide6.xml" Id="Rc94c80ed84fa43d5" /><Relationship Type="http://schemas.openxmlformats.org/officeDocument/2006/relationships/slide" Target="/ppt/slides/slide7.xml" Id="R23a4bd42ae1e43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897af81a2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204503fef453f" /><Relationship Type="http://schemas.openxmlformats.org/officeDocument/2006/relationships/theme" Target="/ppt/slideMasters/theme/theme1.xml" Id="R2ded2ba473b5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204503fef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29b438d49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ec9bd61f547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e592d70bc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7b270347543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88a04e2fe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6f9ce6a9e42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5f66358dd4d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INVEKS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7 099 052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7 135 713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HÅVARD BLIKSETH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Slettavegen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989 035 940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