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0079e7faa146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c2c73a3216429c"/>
  </p:sldMasterIdLst>
  <p:sldIdLst>
    <p:sldId xmlns:r="http://schemas.openxmlformats.org/officeDocument/2006/relationships" id="256" r:id="R46b9477b3c114f07"/>
    <p:sldId xmlns:r="http://schemas.openxmlformats.org/officeDocument/2006/relationships" id="257" r:id="R34e58df9922d41cc"/>
    <p:sldId xmlns:r="http://schemas.openxmlformats.org/officeDocument/2006/relationships" id="258" r:id="R5d2ec691eb464c61"/>
    <p:sldId xmlns:r="http://schemas.openxmlformats.org/officeDocument/2006/relationships" id="259" r:id="R807637f6b3c74126"/>
    <p:sldId xmlns:r="http://schemas.openxmlformats.org/officeDocument/2006/relationships" id="260" r:id="Rc94c0a423477437b"/>
    <p:sldId xmlns:r="http://schemas.openxmlformats.org/officeDocument/2006/relationships" id="261" r:id="R9faf8ac85fe949d8"/>
    <p:sldId xmlns:r="http://schemas.openxmlformats.org/officeDocument/2006/relationships" id="262" r:id="Ra809bad1c7064c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c2c73a3216429c" /><Relationship Type="http://schemas.openxmlformats.org/officeDocument/2006/relationships/slide" Target="/ppt/slides/slide1.xml" Id="R46b9477b3c114f07" /><Relationship Type="http://schemas.openxmlformats.org/officeDocument/2006/relationships/slide" Target="/ppt/slides/slide2.xml" Id="R34e58df9922d41cc" /><Relationship Type="http://schemas.openxmlformats.org/officeDocument/2006/relationships/slide" Target="/ppt/slides/slide3.xml" Id="R5d2ec691eb464c61" /><Relationship Type="http://schemas.openxmlformats.org/officeDocument/2006/relationships/slide" Target="/ppt/slides/slide4.xml" Id="R807637f6b3c74126" /><Relationship Type="http://schemas.openxmlformats.org/officeDocument/2006/relationships/slide" Target="/ppt/slides/slide5.xml" Id="Rc94c0a423477437b" /><Relationship Type="http://schemas.openxmlformats.org/officeDocument/2006/relationships/slide" Target="/ppt/slides/slide6.xml" Id="R9faf8ac85fe949d8" /><Relationship Type="http://schemas.openxmlformats.org/officeDocument/2006/relationships/slide" Target="/ppt/slides/slide7.xml" Id="Ra809bad1c7064c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3c27febb2a4c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baa619f54540b2" /><Relationship Type="http://schemas.openxmlformats.org/officeDocument/2006/relationships/theme" Target="/ppt/slideMasters/theme/theme1.xml" Id="R8f7b5c211ae94d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baa619f54540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257b1cf9a042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ea5103fab740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6e5f20ab0342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f971abf6f948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247f3e709a45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83383ef7864c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ff5806b15845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SPRINGAR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SPRINGAR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SPRINGAR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SPRINGAR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SPRINGAR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SPRINGAR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−831 350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5 410 338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225 303 250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225 761 957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SPRINGAR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RIKKE HELMER  –  35,2 %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MIA EMILIE MOHN AURMO  –  32,4 %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WILHELM HELMER MOHN  –  32,4 %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RIKKE HELMER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SPRINGAR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Maries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989 037 935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SPRINGAR AS</a:t>
            </a:r>
          </a:p>
        </p:txBody>
      </p:sp>
    </p:spTree>
  </p:cSld>
  <p:clrMapOvr>
    <a:masterClrMapping xmlns:a="http://schemas.openxmlformats.org/drawingml/2006/main"/>
  </p:clrMapOvr>
</p:sld>
</file>