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e5ee458584d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3e756de1324e28"/>
  </p:sldMasterIdLst>
  <p:sldIdLst>
    <p:sldId xmlns:r="http://schemas.openxmlformats.org/officeDocument/2006/relationships" id="256" r:id="R43b10e0e86894a6c"/>
    <p:sldId xmlns:r="http://schemas.openxmlformats.org/officeDocument/2006/relationships" id="257" r:id="Rab007aeac68b46ac"/>
    <p:sldId xmlns:r="http://schemas.openxmlformats.org/officeDocument/2006/relationships" id="258" r:id="R77571c43761f456d"/>
    <p:sldId xmlns:r="http://schemas.openxmlformats.org/officeDocument/2006/relationships" id="259" r:id="R5db91a99f8b649a6"/>
    <p:sldId xmlns:r="http://schemas.openxmlformats.org/officeDocument/2006/relationships" id="260" r:id="Rf4d807daf75e4fe5"/>
    <p:sldId xmlns:r="http://schemas.openxmlformats.org/officeDocument/2006/relationships" id="261" r:id="Re551ae9266e64337"/>
    <p:sldId xmlns:r="http://schemas.openxmlformats.org/officeDocument/2006/relationships" id="262" r:id="R1b772146764245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e756de1324e28" /><Relationship Type="http://schemas.openxmlformats.org/officeDocument/2006/relationships/slide" Target="/ppt/slides/slide1.xml" Id="R43b10e0e86894a6c" /><Relationship Type="http://schemas.openxmlformats.org/officeDocument/2006/relationships/slide" Target="/ppt/slides/slide2.xml" Id="Rab007aeac68b46ac" /><Relationship Type="http://schemas.openxmlformats.org/officeDocument/2006/relationships/slide" Target="/ppt/slides/slide3.xml" Id="R77571c43761f456d" /><Relationship Type="http://schemas.openxmlformats.org/officeDocument/2006/relationships/slide" Target="/ppt/slides/slide4.xml" Id="R5db91a99f8b649a6" /><Relationship Type="http://schemas.openxmlformats.org/officeDocument/2006/relationships/slide" Target="/ppt/slides/slide5.xml" Id="Rf4d807daf75e4fe5" /><Relationship Type="http://schemas.openxmlformats.org/officeDocument/2006/relationships/slide" Target="/ppt/slides/slide6.xml" Id="Re551ae9266e64337" /><Relationship Type="http://schemas.openxmlformats.org/officeDocument/2006/relationships/slide" Target="/ppt/slides/slide7.xml" Id="R1b772146764245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030e7527a44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1895e230d4f64" /><Relationship Type="http://schemas.openxmlformats.org/officeDocument/2006/relationships/theme" Target="/ppt/slideMasters/theme/theme1.xml" Id="R1929deb1a9d241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1895e230d4f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8158ff44f4a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bacaf62244e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ad30218e94b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61b9d3e1641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4088e22cf4d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188975a5c44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9882ae3ad4e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HØNEFOSS VERKTØIFABRIK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HØNEFOSS VERKTØIFABRIK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5 995 052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21 738 936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23 442 817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OTTO ARNTZEN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ARNTZEN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OLE-EVEN ARNTZEN  –  29,0 %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Hetor Regnskapsservice AS, Storgata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44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post@hvplast.no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VERKTØIFABRIK AS</a:t>
            </a:r>
          </a:p>
        </p:txBody>
      </p:sp>
    </p:spTree>
  </p:cSld>
  <p:clrMapOvr>
    <a:masterClrMapping xmlns:a="http://schemas.openxmlformats.org/drawingml/2006/main"/>
  </p:clrMapOvr>
</p:sld>
</file>