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0b1fe04e674c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f05944fb154d03"/>
  </p:sldMasterIdLst>
  <p:sldIdLst>
    <p:sldId xmlns:r="http://schemas.openxmlformats.org/officeDocument/2006/relationships" id="256" r:id="Rb0c38b6f44c4440e"/>
    <p:sldId xmlns:r="http://schemas.openxmlformats.org/officeDocument/2006/relationships" id="257" r:id="Rb550849432074a0a"/>
    <p:sldId xmlns:r="http://schemas.openxmlformats.org/officeDocument/2006/relationships" id="258" r:id="R2152e5690f774ea0"/>
    <p:sldId xmlns:r="http://schemas.openxmlformats.org/officeDocument/2006/relationships" id="259" r:id="R5f0137ac77b64522"/>
    <p:sldId xmlns:r="http://schemas.openxmlformats.org/officeDocument/2006/relationships" id="260" r:id="R57936abba00f4fbe"/>
    <p:sldId xmlns:r="http://schemas.openxmlformats.org/officeDocument/2006/relationships" id="261" r:id="R2ebdfb394e4d468a"/>
    <p:sldId xmlns:r="http://schemas.openxmlformats.org/officeDocument/2006/relationships" id="262" r:id="Ra775436f5bac4e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f05944fb154d03" /><Relationship Type="http://schemas.openxmlformats.org/officeDocument/2006/relationships/slide" Target="/ppt/slides/slide1.xml" Id="Rb0c38b6f44c4440e" /><Relationship Type="http://schemas.openxmlformats.org/officeDocument/2006/relationships/slide" Target="/ppt/slides/slide2.xml" Id="Rb550849432074a0a" /><Relationship Type="http://schemas.openxmlformats.org/officeDocument/2006/relationships/slide" Target="/ppt/slides/slide3.xml" Id="R2152e5690f774ea0" /><Relationship Type="http://schemas.openxmlformats.org/officeDocument/2006/relationships/slide" Target="/ppt/slides/slide4.xml" Id="R5f0137ac77b64522" /><Relationship Type="http://schemas.openxmlformats.org/officeDocument/2006/relationships/slide" Target="/ppt/slides/slide5.xml" Id="R57936abba00f4fbe" /><Relationship Type="http://schemas.openxmlformats.org/officeDocument/2006/relationships/slide" Target="/ppt/slides/slide6.xml" Id="R2ebdfb394e4d468a" /><Relationship Type="http://schemas.openxmlformats.org/officeDocument/2006/relationships/slide" Target="/ppt/slides/slide7.xml" Id="Ra775436f5bac4e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61c252731045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93d4f423741d7" /><Relationship Type="http://schemas.openxmlformats.org/officeDocument/2006/relationships/theme" Target="/ppt/slideMasters/theme/theme1.xml" Id="Rf2b9c53e10744d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693d4f423741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b42f5fcb249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a995cb7a348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acef486ce41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c70c301bc47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68e1bea7849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d3e860d2541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a6b43b4d046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GUNNAR BERGSKÅS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BERGSKÅS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BERGSKÅS HOLDING AS ble etablert [år] og holder til i Bø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BERGSKÅS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BERGSKÅS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BERGSKÅS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−334 748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9 058 424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30 769 692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33 873 725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BERGSKÅS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BERGSKÅS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BERGSKÅS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LBH 08 INVEST AS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MB 00 INVEST AS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MVB 09 INVEST AS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OMB 03 INVEST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BERGSKÅS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Livegen 225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3803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989 042 378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 BERGSKÅS HOLDING AS</a:t>
            </a:r>
          </a:p>
        </p:txBody>
      </p:sp>
    </p:spTree>
  </p:cSld>
  <p:clrMapOvr>
    <a:masterClrMapping xmlns:a="http://schemas.openxmlformats.org/drawingml/2006/main"/>
  </p:clrMapOvr>
</p:sld>
</file>