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caf8657fd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b3f4718124a69"/>
  </p:sldMasterIdLst>
  <p:sldIdLst>
    <p:sldId xmlns:r="http://schemas.openxmlformats.org/officeDocument/2006/relationships" id="256" r:id="Rfa502ab7111f42bd"/>
    <p:sldId xmlns:r="http://schemas.openxmlformats.org/officeDocument/2006/relationships" id="257" r:id="Rf81691046103420f"/>
    <p:sldId xmlns:r="http://schemas.openxmlformats.org/officeDocument/2006/relationships" id="258" r:id="Rf3b5f2257ea14358"/>
    <p:sldId xmlns:r="http://schemas.openxmlformats.org/officeDocument/2006/relationships" id="259" r:id="R4844e61a16b14851"/>
    <p:sldId xmlns:r="http://schemas.openxmlformats.org/officeDocument/2006/relationships" id="260" r:id="R45fc957fc3e343e9"/>
    <p:sldId xmlns:r="http://schemas.openxmlformats.org/officeDocument/2006/relationships" id="261" r:id="R6681fe3a93184678"/>
    <p:sldId xmlns:r="http://schemas.openxmlformats.org/officeDocument/2006/relationships" id="262" r:id="Ra47ee1c0cd84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b3f4718124a69" /><Relationship Type="http://schemas.openxmlformats.org/officeDocument/2006/relationships/slide" Target="/ppt/slides/slide1.xml" Id="Rfa502ab7111f42bd" /><Relationship Type="http://schemas.openxmlformats.org/officeDocument/2006/relationships/slide" Target="/ppt/slides/slide2.xml" Id="Rf81691046103420f" /><Relationship Type="http://schemas.openxmlformats.org/officeDocument/2006/relationships/slide" Target="/ppt/slides/slide3.xml" Id="Rf3b5f2257ea14358" /><Relationship Type="http://schemas.openxmlformats.org/officeDocument/2006/relationships/slide" Target="/ppt/slides/slide4.xml" Id="R4844e61a16b14851" /><Relationship Type="http://schemas.openxmlformats.org/officeDocument/2006/relationships/slide" Target="/ppt/slides/slide5.xml" Id="R45fc957fc3e343e9" /><Relationship Type="http://schemas.openxmlformats.org/officeDocument/2006/relationships/slide" Target="/ppt/slides/slide6.xml" Id="R6681fe3a93184678" /><Relationship Type="http://schemas.openxmlformats.org/officeDocument/2006/relationships/slide" Target="/ppt/slides/slide7.xml" Id="Ra47ee1c0cd84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539fe2423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23ea7305467e" /><Relationship Type="http://schemas.openxmlformats.org/officeDocument/2006/relationships/theme" Target="/ppt/slideMasters/theme/theme1.xml" Id="Rfdb6c85cf0b4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f23ea7305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f99a7e1a9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99d90dea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220f57ef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4f6a54229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6404eb43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b53771d78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d5155a3d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TRUDVANG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TRUDVANG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18 552 919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TRUDVANG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