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aaa0f090d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fa68ace734613"/>
  </p:sldMasterIdLst>
  <p:sldIdLst>
    <p:sldId xmlns:r="http://schemas.openxmlformats.org/officeDocument/2006/relationships" id="256" r:id="R5632a932241c485f"/>
    <p:sldId xmlns:r="http://schemas.openxmlformats.org/officeDocument/2006/relationships" id="257" r:id="Rb2b51e2cecbb483e"/>
    <p:sldId xmlns:r="http://schemas.openxmlformats.org/officeDocument/2006/relationships" id="258" r:id="Recb345d29e434525"/>
    <p:sldId xmlns:r="http://schemas.openxmlformats.org/officeDocument/2006/relationships" id="259" r:id="R0312c591dd454708"/>
    <p:sldId xmlns:r="http://schemas.openxmlformats.org/officeDocument/2006/relationships" id="260" r:id="R97f628bb3c1d460b"/>
    <p:sldId xmlns:r="http://schemas.openxmlformats.org/officeDocument/2006/relationships" id="261" r:id="Ra89995803cf84ee3"/>
    <p:sldId xmlns:r="http://schemas.openxmlformats.org/officeDocument/2006/relationships" id="262" r:id="Rbe6fa5c66b41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fa68ace734613" /><Relationship Type="http://schemas.openxmlformats.org/officeDocument/2006/relationships/slide" Target="/ppt/slides/slide1.xml" Id="R5632a932241c485f" /><Relationship Type="http://schemas.openxmlformats.org/officeDocument/2006/relationships/slide" Target="/ppt/slides/slide2.xml" Id="Rb2b51e2cecbb483e" /><Relationship Type="http://schemas.openxmlformats.org/officeDocument/2006/relationships/slide" Target="/ppt/slides/slide3.xml" Id="Recb345d29e434525" /><Relationship Type="http://schemas.openxmlformats.org/officeDocument/2006/relationships/slide" Target="/ppt/slides/slide4.xml" Id="R0312c591dd454708" /><Relationship Type="http://schemas.openxmlformats.org/officeDocument/2006/relationships/slide" Target="/ppt/slides/slide5.xml" Id="R97f628bb3c1d460b" /><Relationship Type="http://schemas.openxmlformats.org/officeDocument/2006/relationships/slide" Target="/ppt/slides/slide6.xml" Id="Ra89995803cf84ee3" /><Relationship Type="http://schemas.openxmlformats.org/officeDocument/2006/relationships/slide" Target="/ppt/slides/slide7.xml" Id="Rbe6fa5c66b41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f7aa67561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e168bf4294670" /><Relationship Type="http://schemas.openxmlformats.org/officeDocument/2006/relationships/theme" Target="/ppt/slideMasters/theme/theme1.xml" Id="Rd25d4045904b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e168bf42946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c98d4db10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8b2e50df7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7f2ac4846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2e4ec8e0c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a2825a54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af91f324a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7f555ff6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ODD MÅLSNES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