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819dc208e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3f3867aa143bc"/>
  </p:sldMasterIdLst>
  <p:sldIdLst>
    <p:sldId xmlns:r="http://schemas.openxmlformats.org/officeDocument/2006/relationships" id="256" r:id="Re4de7e03374747d6"/>
    <p:sldId xmlns:r="http://schemas.openxmlformats.org/officeDocument/2006/relationships" id="257" r:id="Rf4e264a3a0354288"/>
    <p:sldId xmlns:r="http://schemas.openxmlformats.org/officeDocument/2006/relationships" id="258" r:id="Rb49282430f9f4119"/>
    <p:sldId xmlns:r="http://schemas.openxmlformats.org/officeDocument/2006/relationships" id="259" r:id="Ra23ee38e84984f4b"/>
    <p:sldId xmlns:r="http://schemas.openxmlformats.org/officeDocument/2006/relationships" id="260" r:id="R6a87524097cd45d1"/>
    <p:sldId xmlns:r="http://schemas.openxmlformats.org/officeDocument/2006/relationships" id="261" r:id="R68cddbe4b1cf4df5"/>
    <p:sldId xmlns:r="http://schemas.openxmlformats.org/officeDocument/2006/relationships" id="262" r:id="Ra71f45bc7bb44c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3f3867aa143bc" /><Relationship Type="http://schemas.openxmlformats.org/officeDocument/2006/relationships/slide" Target="/ppt/slides/slide1.xml" Id="Re4de7e03374747d6" /><Relationship Type="http://schemas.openxmlformats.org/officeDocument/2006/relationships/slide" Target="/ppt/slides/slide2.xml" Id="Rf4e264a3a0354288" /><Relationship Type="http://schemas.openxmlformats.org/officeDocument/2006/relationships/slide" Target="/ppt/slides/slide3.xml" Id="Rb49282430f9f4119" /><Relationship Type="http://schemas.openxmlformats.org/officeDocument/2006/relationships/slide" Target="/ppt/slides/slide4.xml" Id="Ra23ee38e84984f4b" /><Relationship Type="http://schemas.openxmlformats.org/officeDocument/2006/relationships/slide" Target="/ppt/slides/slide5.xml" Id="R6a87524097cd45d1" /><Relationship Type="http://schemas.openxmlformats.org/officeDocument/2006/relationships/slide" Target="/ppt/slides/slide6.xml" Id="R68cddbe4b1cf4df5" /><Relationship Type="http://schemas.openxmlformats.org/officeDocument/2006/relationships/slide" Target="/ppt/slides/slide7.xml" Id="Ra71f45bc7bb44c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6ca2145ed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a67accc164a11" /><Relationship Type="http://schemas.openxmlformats.org/officeDocument/2006/relationships/theme" Target="/ppt/slideMasters/theme/theme1.xml" Id="R90a6e84ebc7e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a67accc164a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6a7bf3da8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9a799e1ec4d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d202c5b02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f5b8449af41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cdeba0a30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aff1f7a684d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76dbeb0fb4c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119 987 269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966 799 351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1 045 687 698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EIRIK LERØY  –  54,2 %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LØKELAND LERØY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989 047 159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