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7e6c33df1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73aa1a17d4cb4"/>
  </p:sldMasterIdLst>
  <p:sldIdLst>
    <p:sldId xmlns:r="http://schemas.openxmlformats.org/officeDocument/2006/relationships" id="256" r:id="Rccfa1c4d66b24c02"/>
    <p:sldId xmlns:r="http://schemas.openxmlformats.org/officeDocument/2006/relationships" id="257" r:id="R54eebb331c4445f9"/>
    <p:sldId xmlns:r="http://schemas.openxmlformats.org/officeDocument/2006/relationships" id="258" r:id="Rb835250e733a4d5e"/>
    <p:sldId xmlns:r="http://schemas.openxmlformats.org/officeDocument/2006/relationships" id="259" r:id="R3d17bd20bee44e36"/>
    <p:sldId xmlns:r="http://schemas.openxmlformats.org/officeDocument/2006/relationships" id="260" r:id="Rc8b70580c93043a9"/>
    <p:sldId xmlns:r="http://schemas.openxmlformats.org/officeDocument/2006/relationships" id="261" r:id="R1f426854a51d493a"/>
    <p:sldId xmlns:r="http://schemas.openxmlformats.org/officeDocument/2006/relationships" id="262" r:id="Rc0e38f2ef741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73aa1a17d4cb4" /><Relationship Type="http://schemas.openxmlformats.org/officeDocument/2006/relationships/slide" Target="/ppt/slides/slide1.xml" Id="Rccfa1c4d66b24c02" /><Relationship Type="http://schemas.openxmlformats.org/officeDocument/2006/relationships/slide" Target="/ppt/slides/slide2.xml" Id="R54eebb331c4445f9" /><Relationship Type="http://schemas.openxmlformats.org/officeDocument/2006/relationships/slide" Target="/ppt/slides/slide3.xml" Id="Rb835250e733a4d5e" /><Relationship Type="http://schemas.openxmlformats.org/officeDocument/2006/relationships/slide" Target="/ppt/slides/slide4.xml" Id="R3d17bd20bee44e36" /><Relationship Type="http://schemas.openxmlformats.org/officeDocument/2006/relationships/slide" Target="/ppt/slides/slide5.xml" Id="Rc8b70580c93043a9" /><Relationship Type="http://schemas.openxmlformats.org/officeDocument/2006/relationships/slide" Target="/ppt/slides/slide6.xml" Id="R1f426854a51d493a" /><Relationship Type="http://schemas.openxmlformats.org/officeDocument/2006/relationships/slide" Target="/ppt/slides/slide7.xml" Id="Rc0e38f2ef741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fd88097e3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3ef351ecf475e" /><Relationship Type="http://schemas.openxmlformats.org/officeDocument/2006/relationships/theme" Target="/ppt/slideMasters/theme/theme1.xml" Id="Rbd72569943ab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3ef351ecf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81b3e708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b92f60645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c1ddab65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f20af85f7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829b79f2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c8d150242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87ccd5fe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TUNESTVEIT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TUNESTVEIT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2 323 101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9 786 910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KARINA URVING TUNESTVEIT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TUNESTVEIT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