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fc8cd387e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0defbf0e7247bb"/>
  </p:sldMasterIdLst>
  <p:sldIdLst>
    <p:sldId xmlns:r="http://schemas.openxmlformats.org/officeDocument/2006/relationships" id="256" r:id="R4f4e776534b84a81"/>
    <p:sldId xmlns:r="http://schemas.openxmlformats.org/officeDocument/2006/relationships" id="257" r:id="R7ac0e7815827449a"/>
    <p:sldId xmlns:r="http://schemas.openxmlformats.org/officeDocument/2006/relationships" id="258" r:id="Red764ef7edb349ab"/>
    <p:sldId xmlns:r="http://schemas.openxmlformats.org/officeDocument/2006/relationships" id="259" r:id="R8d9d4d1ad35c4597"/>
    <p:sldId xmlns:r="http://schemas.openxmlformats.org/officeDocument/2006/relationships" id="260" r:id="Rf843df02110c4aeb"/>
    <p:sldId xmlns:r="http://schemas.openxmlformats.org/officeDocument/2006/relationships" id="261" r:id="Rc2053769a6524893"/>
    <p:sldId xmlns:r="http://schemas.openxmlformats.org/officeDocument/2006/relationships" id="262" r:id="R93e910238cb9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defbf0e7247bb" /><Relationship Type="http://schemas.openxmlformats.org/officeDocument/2006/relationships/slide" Target="/ppt/slides/slide1.xml" Id="R4f4e776534b84a81" /><Relationship Type="http://schemas.openxmlformats.org/officeDocument/2006/relationships/slide" Target="/ppt/slides/slide2.xml" Id="R7ac0e7815827449a" /><Relationship Type="http://schemas.openxmlformats.org/officeDocument/2006/relationships/slide" Target="/ppt/slides/slide3.xml" Id="Red764ef7edb349ab" /><Relationship Type="http://schemas.openxmlformats.org/officeDocument/2006/relationships/slide" Target="/ppt/slides/slide4.xml" Id="R8d9d4d1ad35c4597" /><Relationship Type="http://schemas.openxmlformats.org/officeDocument/2006/relationships/slide" Target="/ppt/slides/slide5.xml" Id="Rf843df02110c4aeb" /><Relationship Type="http://schemas.openxmlformats.org/officeDocument/2006/relationships/slide" Target="/ppt/slides/slide6.xml" Id="Rc2053769a6524893" /><Relationship Type="http://schemas.openxmlformats.org/officeDocument/2006/relationships/slide" Target="/ppt/slides/slide7.xml" Id="R93e910238cb9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d3396f0ad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58ad75f704611" /><Relationship Type="http://schemas.openxmlformats.org/officeDocument/2006/relationships/theme" Target="/ppt/slideMasters/theme/theme1.xml" Id="Re7b4f6852072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58ad75f70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454d789c2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224cb0354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336acf0bb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44f87feb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8fe80011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7afcba5447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bc829bf79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SELVIK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48 131 793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53 375 935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KSJ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H0502, Langebruvegen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989 049 518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