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95b766ef2f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5e54a773c4a17"/>
  </p:sldMasterIdLst>
  <p:sldIdLst>
    <p:sldId xmlns:r="http://schemas.openxmlformats.org/officeDocument/2006/relationships" id="256" r:id="Re434e6a1a9334754"/>
    <p:sldId xmlns:r="http://schemas.openxmlformats.org/officeDocument/2006/relationships" id="257" r:id="R4d70ce802f2f4e39"/>
    <p:sldId xmlns:r="http://schemas.openxmlformats.org/officeDocument/2006/relationships" id="258" r:id="R4a37478f8bf3442b"/>
    <p:sldId xmlns:r="http://schemas.openxmlformats.org/officeDocument/2006/relationships" id="259" r:id="Rd9ba15aede144660"/>
    <p:sldId xmlns:r="http://schemas.openxmlformats.org/officeDocument/2006/relationships" id="260" r:id="Rb5956e23ff514cbd"/>
    <p:sldId xmlns:r="http://schemas.openxmlformats.org/officeDocument/2006/relationships" id="261" r:id="R1de8ba82e5694e7a"/>
    <p:sldId xmlns:r="http://schemas.openxmlformats.org/officeDocument/2006/relationships" id="262" r:id="R2e35e69134bd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5e54a773c4a17" /><Relationship Type="http://schemas.openxmlformats.org/officeDocument/2006/relationships/slide" Target="/ppt/slides/slide1.xml" Id="Re434e6a1a9334754" /><Relationship Type="http://schemas.openxmlformats.org/officeDocument/2006/relationships/slide" Target="/ppt/slides/slide2.xml" Id="R4d70ce802f2f4e39" /><Relationship Type="http://schemas.openxmlformats.org/officeDocument/2006/relationships/slide" Target="/ppt/slides/slide3.xml" Id="R4a37478f8bf3442b" /><Relationship Type="http://schemas.openxmlformats.org/officeDocument/2006/relationships/slide" Target="/ppt/slides/slide4.xml" Id="Rd9ba15aede144660" /><Relationship Type="http://schemas.openxmlformats.org/officeDocument/2006/relationships/slide" Target="/ppt/slides/slide5.xml" Id="Rb5956e23ff514cbd" /><Relationship Type="http://schemas.openxmlformats.org/officeDocument/2006/relationships/slide" Target="/ppt/slides/slide6.xml" Id="R1de8ba82e5694e7a" /><Relationship Type="http://schemas.openxmlformats.org/officeDocument/2006/relationships/slide" Target="/ppt/slides/slide7.xml" Id="R2e35e69134bd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cb05d2bf7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9401c167c41e5" /><Relationship Type="http://schemas.openxmlformats.org/officeDocument/2006/relationships/theme" Target="/ppt/slideMasters/theme/theme1.xml" Id="R5fecab5eb42b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9401c167c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458666739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50286c7f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7dad29c66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0f5f94231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b1301d2a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2736a16794d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9974d866a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MAMA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8 281 997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17 281 924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21 462 989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ATLE GRAVELSÆTHER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bag@zenith-eiendom.no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989 051 385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EIENDOM AS</a:t>
            </a:r>
          </a:p>
        </p:txBody>
      </p:sp>
    </p:spTree>
  </p:cSld>
  <p:clrMapOvr>
    <a:masterClrMapping xmlns:a="http://schemas.openxmlformats.org/drawingml/2006/main"/>
  </p:clrMapOvr>
</p:sld>
</file>