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0d377544614d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1e8d347d734e0a"/>
  </p:sldMasterIdLst>
  <p:sldIdLst>
    <p:sldId xmlns:r="http://schemas.openxmlformats.org/officeDocument/2006/relationships" id="256" r:id="Rc4088705e6574e29"/>
    <p:sldId xmlns:r="http://schemas.openxmlformats.org/officeDocument/2006/relationships" id="257" r:id="R70f4fb05793c442b"/>
    <p:sldId xmlns:r="http://schemas.openxmlformats.org/officeDocument/2006/relationships" id="258" r:id="R8f70ab38e70a44f4"/>
    <p:sldId xmlns:r="http://schemas.openxmlformats.org/officeDocument/2006/relationships" id="259" r:id="Rf4eab4f303814371"/>
    <p:sldId xmlns:r="http://schemas.openxmlformats.org/officeDocument/2006/relationships" id="260" r:id="Rd6f65da46fcd4418"/>
    <p:sldId xmlns:r="http://schemas.openxmlformats.org/officeDocument/2006/relationships" id="261" r:id="R75d19686951e44b0"/>
    <p:sldId xmlns:r="http://schemas.openxmlformats.org/officeDocument/2006/relationships" id="262" r:id="R846989ac325241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e8d347d734e0a" /><Relationship Type="http://schemas.openxmlformats.org/officeDocument/2006/relationships/slide" Target="/ppt/slides/slide1.xml" Id="Rc4088705e6574e29" /><Relationship Type="http://schemas.openxmlformats.org/officeDocument/2006/relationships/slide" Target="/ppt/slides/slide2.xml" Id="R70f4fb05793c442b" /><Relationship Type="http://schemas.openxmlformats.org/officeDocument/2006/relationships/slide" Target="/ppt/slides/slide3.xml" Id="R8f70ab38e70a44f4" /><Relationship Type="http://schemas.openxmlformats.org/officeDocument/2006/relationships/slide" Target="/ppt/slides/slide4.xml" Id="Rf4eab4f303814371" /><Relationship Type="http://schemas.openxmlformats.org/officeDocument/2006/relationships/slide" Target="/ppt/slides/slide5.xml" Id="Rd6f65da46fcd4418" /><Relationship Type="http://schemas.openxmlformats.org/officeDocument/2006/relationships/slide" Target="/ppt/slides/slide6.xml" Id="R75d19686951e44b0" /><Relationship Type="http://schemas.openxmlformats.org/officeDocument/2006/relationships/slide" Target="/ppt/slides/slide7.xml" Id="R846989ac325241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a10dbd37b4e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bef323f934672" /><Relationship Type="http://schemas.openxmlformats.org/officeDocument/2006/relationships/theme" Target="/ppt/slideMasters/theme/theme1.xml" Id="Rf04924b57a1944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4bef323f9346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c9c16017647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4cd17760c4c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dcc931e2248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7e70fbff243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d1f0e11f246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b9e06db3348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e63c3668946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KRISTIAL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3 662 403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3 878 734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DALSBØ ANTONSEN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ANSGAR ANTONSEN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Glørstad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