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39b380cf6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b540f7b504f72"/>
  </p:sldMasterIdLst>
  <p:sldIdLst>
    <p:sldId xmlns:r="http://schemas.openxmlformats.org/officeDocument/2006/relationships" id="256" r:id="Re53d88a4c9e04858"/>
    <p:sldId xmlns:r="http://schemas.openxmlformats.org/officeDocument/2006/relationships" id="257" r:id="R9fcb8e8b4a0147d0"/>
    <p:sldId xmlns:r="http://schemas.openxmlformats.org/officeDocument/2006/relationships" id="258" r:id="Rb548e561794741e8"/>
    <p:sldId xmlns:r="http://schemas.openxmlformats.org/officeDocument/2006/relationships" id="259" r:id="Radcc9a210fd5463d"/>
    <p:sldId xmlns:r="http://schemas.openxmlformats.org/officeDocument/2006/relationships" id="260" r:id="R496cdf44dcfc4c6a"/>
    <p:sldId xmlns:r="http://schemas.openxmlformats.org/officeDocument/2006/relationships" id="261" r:id="Rb5d01264f4484230"/>
    <p:sldId xmlns:r="http://schemas.openxmlformats.org/officeDocument/2006/relationships" id="262" r:id="R9627eec45c9748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b540f7b504f72" /><Relationship Type="http://schemas.openxmlformats.org/officeDocument/2006/relationships/slide" Target="/ppt/slides/slide1.xml" Id="Re53d88a4c9e04858" /><Relationship Type="http://schemas.openxmlformats.org/officeDocument/2006/relationships/slide" Target="/ppt/slides/slide2.xml" Id="R9fcb8e8b4a0147d0" /><Relationship Type="http://schemas.openxmlformats.org/officeDocument/2006/relationships/slide" Target="/ppt/slides/slide3.xml" Id="Rb548e561794741e8" /><Relationship Type="http://schemas.openxmlformats.org/officeDocument/2006/relationships/slide" Target="/ppt/slides/slide4.xml" Id="Radcc9a210fd5463d" /><Relationship Type="http://schemas.openxmlformats.org/officeDocument/2006/relationships/slide" Target="/ppt/slides/slide5.xml" Id="R496cdf44dcfc4c6a" /><Relationship Type="http://schemas.openxmlformats.org/officeDocument/2006/relationships/slide" Target="/ppt/slides/slide6.xml" Id="Rb5d01264f4484230" /><Relationship Type="http://schemas.openxmlformats.org/officeDocument/2006/relationships/slide" Target="/ppt/slides/slide7.xml" Id="R9627eec45c9748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47d0ff7fc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8a5e8575488e" /><Relationship Type="http://schemas.openxmlformats.org/officeDocument/2006/relationships/theme" Target="/ppt/slideMasters/theme/theme1.xml" Id="R4fbaa3839046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28a5e857548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79b769673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be14aa4084e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3b33e2e1e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ff6a7cf60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8a56c0e634e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3125232c047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41f57374541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STÅLE FATLAND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FATLAND HOLDING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52 940 640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277 052 030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315 430 426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FATLAND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FATLAND HOLDING AS</a:t>
            </a:r>
          </a:p>
        </p:txBody>
      </p:sp>
    </p:spTree>
  </p:cSld>
  <p:clrMapOvr>
    <a:masterClrMapping xmlns:a="http://schemas.openxmlformats.org/drawingml/2006/main"/>
  </p:clrMapOvr>
</p:sld>
</file>