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c18877432549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bc3f584f545fd"/>
  </p:sldMasterIdLst>
  <p:sldIdLst>
    <p:sldId xmlns:r="http://schemas.openxmlformats.org/officeDocument/2006/relationships" id="256" r:id="R78b090dfcfca417f"/>
    <p:sldId xmlns:r="http://schemas.openxmlformats.org/officeDocument/2006/relationships" id="257" r:id="R956a364e3e4d4580"/>
    <p:sldId xmlns:r="http://schemas.openxmlformats.org/officeDocument/2006/relationships" id="258" r:id="R5176c393e3b944e1"/>
    <p:sldId xmlns:r="http://schemas.openxmlformats.org/officeDocument/2006/relationships" id="259" r:id="R95f663b6ad7e4dc6"/>
    <p:sldId xmlns:r="http://schemas.openxmlformats.org/officeDocument/2006/relationships" id="260" r:id="Rfe390f3fb1fc4671"/>
    <p:sldId xmlns:r="http://schemas.openxmlformats.org/officeDocument/2006/relationships" id="261" r:id="R361cb35f33a849c5"/>
    <p:sldId xmlns:r="http://schemas.openxmlformats.org/officeDocument/2006/relationships" id="262" r:id="R76dc1cc9fa3b47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bc3f584f545fd" /><Relationship Type="http://schemas.openxmlformats.org/officeDocument/2006/relationships/slide" Target="/ppt/slides/slide1.xml" Id="R78b090dfcfca417f" /><Relationship Type="http://schemas.openxmlformats.org/officeDocument/2006/relationships/slide" Target="/ppt/slides/slide2.xml" Id="R956a364e3e4d4580" /><Relationship Type="http://schemas.openxmlformats.org/officeDocument/2006/relationships/slide" Target="/ppt/slides/slide3.xml" Id="R5176c393e3b944e1" /><Relationship Type="http://schemas.openxmlformats.org/officeDocument/2006/relationships/slide" Target="/ppt/slides/slide4.xml" Id="R95f663b6ad7e4dc6" /><Relationship Type="http://schemas.openxmlformats.org/officeDocument/2006/relationships/slide" Target="/ppt/slides/slide5.xml" Id="Rfe390f3fb1fc4671" /><Relationship Type="http://schemas.openxmlformats.org/officeDocument/2006/relationships/slide" Target="/ppt/slides/slide6.xml" Id="R361cb35f33a849c5" /><Relationship Type="http://schemas.openxmlformats.org/officeDocument/2006/relationships/slide" Target="/ppt/slides/slide7.xml" Id="R76dc1cc9fa3b47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2630c66fb747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eb6f50ef741dd" /><Relationship Type="http://schemas.openxmlformats.org/officeDocument/2006/relationships/theme" Target="/ppt/slideMasters/theme/theme1.xml" Id="Rd00096e2cfe945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7eb6f50ef741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6943b463643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fbf1f205b4f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10579b39f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a0adca4b0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c09be5f934a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d2f7ae9a047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acca8b34843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LINDEFJELL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LINDEFJELL HOLDING AS ble etablert [år] og holder til i Kvinlog.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547 699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−204 596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7 370 723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LINDEFJELD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4473 Kvinlog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