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62fe12674e4f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3998700b5d47ca"/>
  </p:sldMasterIdLst>
  <p:sldIdLst>
    <p:sldId xmlns:r="http://schemas.openxmlformats.org/officeDocument/2006/relationships" id="256" r:id="R8a0bd71a5c8f4988"/>
    <p:sldId xmlns:r="http://schemas.openxmlformats.org/officeDocument/2006/relationships" id="257" r:id="R104a87b744f54420"/>
    <p:sldId xmlns:r="http://schemas.openxmlformats.org/officeDocument/2006/relationships" id="258" r:id="R204b526782974a15"/>
    <p:sldId xmlns:r="http://schemas.openxmlformats.org/officeDocument/2006/relationships" id="259" r:id="R74e45d92b6f34fc6"/>
    <p:sldId xmlns:r="http://schemas.openxmlformats.org/officeDocument/2006/relationships" id="260" r:id="R5972c8d0d92c4852"/>
    <p:sldId xmlns:r="http://schemas.openxmlformats.org/officeDocument/2006/relationships" id="261" r:id="R6ee90725663f4022"/>
    <p:sldId xmlns:r="http://schemas.openxmlformats.org/officeDocument/2006/relationships" id="262" r:id="R59d73a5a085a4e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3998700b5d47ca" /><Relationship Type="http://schemas.openxmlformats.org/officeDocument/2006/relationships/slide" Target="/ppt/slides/slide1.xml" Id="R8a0bd71a5c8f4988" /><Relationship Type="http://schemas.openxmlformats.org/officeDocument/2006/relationships/slide" Target="/ppt/slides/slide2.xml" Id="R104a87b744f54420" /><Relationship Type="http://schemas.openxmlformats.org/officeDocument/2006/relationships/slide" Target="/ppt/slides/slide3.xml" Id="R204b526782974a15" /><Relationship Type="http://schemas.openxmlformats.org/officeDocument/2006/relationships/slide" Target="/ppt/slides/slide4.xml" Id="R74e45d92b6f34fc6" /><Relationship Type="http://schemas.openxmlformats.org/officeDocument/2006/relationships/slide" Target="/ppt/slides/slide5.xml" Id="R5972c8d0d92c4852" /><Relationship Type="http://schemas.openxmlformats.org/officeDocument/2006/relationships/slide" Target="/ppt/slides/slide6.xml" Id="R6ee90725663f4022" /><Relationship Type="http://schemas.openxmlformats.org/officeDocument/2006/relationships/slide" Target="/ppt/slides/slide7.xml" Id="R59d73a5a085a4e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f6ad5fefd647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2c0bcd5a045ad" /><Relationship Type="http://schemas.openxmlformats.org/officeDocument/2006/relationships/theme" Target="/ppt/slideMasters/theme/theme1.xml" Id="R62e9463b5a5347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02c0bcd5a045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e03f3867c4f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1c83f7bfd4c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1803b8fec48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98fcaf18340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a225674144b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012afdd5d4f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3c8a2dbf84f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HOMPLAND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HOMPLAND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HOMPLAND HOLDING AS ble etablert [år] og holder til i Tonstad.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HOMPLAND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HOMPLAND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HOMPLAND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−372 772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7 867 297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7 867 297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HOMPLAND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HOMPLAND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HOMPLAND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4440 Tonstad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989 052 896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HOMPLAND HOLDING AS</a:t>
            </a:r>
          </a:p>
        </p:txBody>
      </p:sp>
    </p:spTree>
  </p:cSld>
  <p:clrMapOvr>
    <a:masterClrMapping xmlns:a="http://schemas.openxmlformats.org/drawingml/2006/main"/>
  </p:clrMapOvr>
</p:sld>
</file>