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4a99007f1b4c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bac78da691404f"/>
  </p:sldMasterIdLst>
  <p:sldIdLst>
    <p:sldId xmlns:r="http://schemas.openxmlformats.org/officeDocument/2006/relationships" id="256" r:id="R9080d6cbbab540cf"/>
    <p:sldId xmlns:r="http://schemas.openxmlformats.org/officeDocument/2006/relationships" id="257" r:id="R403d89273fc54fd9"/>
    <p:sldId xmlns:r="http://schemas.openxmlformats.org/officeDocument/2006/relationships" id="258" r:id="R007c35a8f2b74f8c"/>
    <p:sldId xmlns:r="http://schemas.openxmlformats.org/officeDocument/2006/relationships" id="259" r:id="Rd09d576f717f48bc"/>
    <p:sldId xmlns:r="http://schemas.openxmlformats.org/officeDocument/2006/relationships" id="260" r:id="R6916127a572247c2"/>
    <p:sldId xmlns:r="http://schemas.openxmlformats.org/officeDocument/2006/relationships" id="261" r:id="R1c40ef3df4604cdb"/>
    <p:sldId xmlns:r="http://schemas.openxmlformats.org/officeDocument/2006/relationships" id="262" r:id="R9b59e441564f45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bac78da691404f" /><Relationship Type="http://schemas.openxmlformats.org/officeDocument/2006/relationships/slide" Target="/ppt/slides/slide1.xml" Id="R9080d6cbbab540cf" /><Relationship Type="http://schemas.openxmlformats.org/officeDocument/2006/relationships/slide" Target="/ppt/slides/slide2.xml" Id="R403d89273fc54fd9" /><Relationship Type="http://schemas.openxmlformats.org/officeDocument/2006/relationships/slide" Target="/ppt/slides/slide3.xml" Id="R007c35a8f2b74f8c" /><Relationship Type="http://schemas.openxmlformats.org/officeDocument/2006/relationships/slide" Target="/ppt/slides/slide4.xml" Id="Rd09d576f717f48bc" /><Relationship Type="http://schemas.openxmlformats.org/officeDocument/2006/relationships/slide" Target="/ppt/slides/slide5.xml" Id="R6916127a572247c2" /><Relationship Type="http://schemas.openxmlformats.org/officeDocument/2006/relationships/slide" Target="/ppt/slides/slide6.xml" Id="R1c40ef3df4604cdb" /><Relationship Type="http://schemas.openxmlformats.org/officeDocument/2006/relationships/slide" Target="/ppt/slides/slide7.xml" Id="R9b59e441564f45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d2b5d355db4b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42ecc85b843cd" /><Relationship Type="http://schemas.openxmlformats.org/officeDocument/2006/relationships/theme" Target="/ppt/slideMasters/theme/theme1.xml" Id="R2d77686835da40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b42ecc85b843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d0ece2bc143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ee57ebc1048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3c8d3bcb343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bfccaa4f04c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9fd0893f945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52597c7864c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6db92f8aa4b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ERIKSAKS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ERIKSAKS INVEST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−944 977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20 485 216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83 897 882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89 755 191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SAKSHAUG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Bogavegen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erik@sakshaug.as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989 053 116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