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90fe6c04d84b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9bc627a1f14d09"/>
  </p:sldMasterIdLst>
  <p:sldIdLst>
    <p:sldId xmlns:r="http://schemas.openxmlformats.org/officeDocument/2006/relationships" id="256" r:id="Rac2fdc8f2da34266"/>
    <p:sldId xmlns:r="http://schemas.openxmlformats.org/officeDocument/2006/relationships" id="257" r:id="Rf7b3270a3a564720"/>
    <p:sldId xmlns:r="http://schemas.openxmlformats.org/officeDocument/2006/relationships" id="258" r:id="R13e8fdf25bd34b6a"/>
    <p:sldId xmlns:r="http://schemas.openxmlformats.org/officeDocument/2006/relationships" id="259" r:id="R222b71a6ebcd447b"/>
    <p:sldId xmlns:r="http://schemas.openxmlformats.org/officeDocument/2006/relationships" id="260" r:id="R6a4613c9fa474ee1"/>
    <p:sldId xmlns:r="http://schemas.openxmlformats.org/officeDocument/2006/relationships" id="261" r:id="R606066b6e0d647f7"/>
    <p:sldId xmlns:r="http://schemas.openxmlformats.org/officeDocument/2006/relationships" id="262" r:id="Rfb297c395cd34d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bc627a1f14d09" /><Relationship Type="http://schemas.openxmlformats.org/officeDocument/2006/relationships/slide" Target="/ppt/slides/slide1.xml" Id="Rac2fdc8f2da34266" /><Relationship Type="http://schemas.openxmlformats.org/officeDocument/2006/relationships/slide" Target="/ppt/slides/slide2.xml" Id="Rf7b3270a3a564720" /><Relationship Type="http://schemas.openxmlformats.org/officeDocument/2006/relationships/slide" Target="/ppt/slides/slide3.xml" Id="R13e8fdf25bd34b6a" /><Relationship Type="http://schemas.openxmlformats.org/officeDocument/2006/relationships/slide" Target="/ppt/slides/slide4.xml" Id="R222b71a6ebcd447b" /><Relationship Type="http://schemas.openxmlformats.org/officeDocument/2006/relationships/slide" Target="/ppt/slides/slide5.xml" Id="R6a4613c9fa474ee1" /><Relationship Type="http://schemas.openxmlformats.org/officeDocument/2006/relationships/slide" Target="/ppt/slides/slide6.xml" Id="R606066b6e0d647f7" /><Relationship Type="http://schemas.openxmlformats.org/officeDocument/2006/relationships/slide" Target="/ppt/slides/slide7.xml" Id="Rfb297c395cd34d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f5e6883c444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876cc88194b3f" /><Relationship Type="http://schemas.openxmlformats.org/officeDocument/2006/relationships/theme" Target="/ppt/slideMasters/theme/theme1.xml" Id="Rebf9e08a4e3c42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876cc88194b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dc36f09b140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55e9f15844c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3bc90e56d46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5ecafeedd44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61ad6421f4f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0eb8bdf4249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ec2ff58ed42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9 765 944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10 770 239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SÆTER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