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058f132590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f4904979b4eef"/>
  </p:sldMasterIdLst>
  <p:sldIdLst>
    <p:sldId xmlns:r="http://schemas.openxmlformats.org/officeDocument/2006/relationships" id="256" r:id="R3ebc6f7ecb3f45b4"/>
    <p:sldId xmlns:r="http://schemas.openxmlformats.org/officeDocument/2006/relationships" id="257" r:id="R5707505df3dd4cca"/>
    <p:sldId xmlns:r="http://schemas.openxmlformats.org/officeDocument/2006/relationships" id="258" r:id="R80cdf02baeb14a2a"/>
    <p:sldId xmlns:r="http://schemas.openxmlformats.org/officeDocument/2006/relationships" id="259" r:id="R8099c52daf374c0b"/>
    <p:sldId xmlns:r="http://schemas.openxmlformats.org/officeDocument/2006/relationships" id="260" r:id="R2a4f57ec62d74407"/>
    <p:sldId xmlns:r="http://schemas.openxmlformats.org/officeDocument/2006/relationships" id="261" r:id="R441e512dc7114c0b"/>
    <p:sldId xmlns:r="http://schemas.openxmlformats.org/officeDocument/2006/relationships" id="262" r:id="R6c1e282d7dec45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f4904979b4eef" /><Relationship Type="http://schemas.openxmlformats.org/officeDocument/2006/relationships/slide" Target="/ppt/slides/slide1.xml" Id="R3ebc6f7ecb3f45b4" /><Relationship Type="http://schemas.openxmlformats.org/officeDocument/2006/relationships/slide" Target="/ppt/slides/slide2.xml" Id="R5707505df3dd4cca" /><Relationship Type="http://schemas.openxmlformats.org/officeDocument/2006/relationships/slide" Target="/ppt/slides/slide3.xml" Id="R80cdf02baeb14a2a" /><Relationship Type="http://schemas.openxmlformats.org/officeDocument/2006/relationships/slide" Target="/ppt/slides/slide4.xml" Id="R8099c52daf374c0b" /><Relationship Type="http://schemas.openxmlformats.org/officeDocument/2006/relationships/slide" Target="/ppt/slides/slide5.xml" Id="R2a4f57ec62d74407" /><Relationship Type="http://schemas.openxmlformats.org/officeDocument/2006/relationships/slide" Target="/ppt/slides/slide6.xml" Id="R441e512dc7114c0b" /><Relationship Type="http://schemas.openxmlformats.org/officeDocument/2006/relationships/slide" Target="/ppt/slides/slide7.xml" Id="R6c1e282d7dec45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e13e023b7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b46800c724192" /><Relationship Type="http://schemas.openxmlformats.org/officeDocument/2006/relationships/theme" Target="/ppt/slideMasters/theme/theme1.xml" Id="R7d8cdf7d6391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b46800c72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fa195040145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8daf8b1d7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6d87aa5d941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ed334261444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008b56a3f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c73e98b9841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4315093db43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