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a06a88b7d54f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9b517598594956"/>
  </p:sldMasterIdLst>
  <p:sldIdLst>
    <p:sldId xmlns:r="http://schemas.openxmlformats.org/officeDocument/2006/relationships" id="256" r:id="R22167a41ed8e4489"/>
    <p:sldId xmlns:r="http://schemas.openxmlformats.org/officeDocument/2006/relationships" id="257" r:id="Rf7b8cb5d538444cc"/>
    <p:sldId xmlns:r="http://schemas.openxmlformats.org/officeDocument/2006/relationships" id="258" r:id="R10aa8261e1694681"/>
    <p:sldId xmlns:r="http://schemas.openxmlformats.org/officeDocument/2006/relationships" id="259" r:id="Rc800298103e047f0"/>
    <p:sldId xmlns:r="http://schemas.openxmlformats.org/officeDocument/2006/relationships" id="260" r:id="R267a02ba53a74da0"/>
    <p:sldId xmlns:r="http://schemas.openxmlformats.org/officeDocument/2006/relationships" id="261" r:id="R135e29feaed845d9"/>
    <p:sldId xmlns:r="http://schemas.openxmlformats.org/officeDocument/2006/relationships" id="262" r:id="Rede3722141ce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b517598594956" /><Relationship Type="http://schemas.openxmlformats.org/officeDocument/2006/relationships/slide" Target="/ppt/slides/slide1.xml" Id="R22167a41ed8e4489" /><Relationship Type="http://schemas.openxmlformats.org/officeDocument/2006/relationships/slide" Target="/ppt/slides/slide2.xml" Id="Rf7b8cb5d538444cc" /><Relationship Type="http://schemas.openxmlformats.org/officeDocument/2006/relationships/slide" Target="/ppt/slides/slide3.xml" Id="R10aa8261e1694681" /><Relationship Type="http://schemas.openxmlformats.org/officeDocument/2006/relationships/slide" Target="/ppt/slides/slide4.xml" Id="Rc800298103e047f0" /><Relationship Type="http://schemas.openxmlformats.org/officeDocument/2006/relationships/slide" Target="/ppt/slides/slide5.xml" Id="R267a02ba53a74da0" /><Relationship Type="http://schemas.openxmlformats.org/officeDocument/2006/relationships/slide" Target="/ppt/slides/slide6.xml" Id="R135e29feaed845d9" /><Relationship Type="http://schemas.openxmlformats.org/officeDocument/2006/relationships/slide" Target="/ppt/slides/slide7.xml" Id="Rede3722141ce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153ba06a0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9ff6afc1143c5" /><Relationship Type="http://schemas.openxmlformats.org/officeDocument/2006/relationships/theme" Target="/ppt/slideMasters/theme/theme1.xml" Id="Re84f71565985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9ff6afc11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56b66049949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8cd1933994e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a3b119fe4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1a2a9b01042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ad03c681349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0837620a646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b5127162542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HOLDING AS ble etablert [år] og holder til i Furugrenda.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6 301 061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HELGE 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6611 Furugrenda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HOLDING AS</a:t>
            </a:r>
          </a:p>
        </p:txBody>
      </p:sp>
    </p:spTree>
  </p:cSld>
  <p:clrMapOvr>
    <a:masterClrMapping xmlns:a="http://schemas.openxmlformats.org/drawingml/2006/main"/>
  </p:clrMapOvr>
</p:sld>
</file>