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0ab38b10a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25c28977f49dc"/>
  </p:sldMasterIdLst>
  <p:sldIdLst>
    <p:sldId xmlns:r="http://schemas.openxmlformats.org/officeDocument/2006/relationships" id="256" r:id="R214e5a0139124f7a"/>
    <p:sldId xmlns:r="http://schemas.openxmlformats.org/officeDocument/2006/relationships" id="257" r:id="R8fa65c8e587c4da7"/>
    <p:sldId xmlns:r="http://schemas.openxmlformats.org/officeDocument/2006/relationships" id="258" r:id="Rf4ba437512a845fb"/>
    <p:sldId xmlns:r="http://schemas.openxmlformats.org/officeDocument/2006/relationships" id="259" r:id="R727eb30c6da040d1"/>
    <p:sldId xmlns:r="http://schemas.openxmlformats.org/officeDocument/2006/relationships" id="260" r:id="R4669a42bcab3449e"/>
    <p:sldId xmlns:r="http://schemas.openxmlformats.org/officeDocument/2006/relationships" id="261" r:id="R4ff90a85f8ee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25c28977f49dc" /><Relationship Type="http://schemas.openxmlformats.org/officeDocument/2006/relationships/slide" Target="/ppt/slides/slide1.xml" Id="R214e5a0139124f7a" /><Relationship Type="http://schemas.openxmlformats.org/officeDocument/2006/relationships/slide" Target="/ppt/slides/slide2.xml" Id="R8fa65c8e587c4da7" /><Relationship Type="http://schemas.openxmlformats.org/officeDocument/2006/relationships/slide" Target="/ppt/slides/slide3.xml" Id="Rf4ba437512a845fb" /><Relationship Type="http://schemas.openxmlformats.org/officeDocument/2006/relationships/slide" Target="/ppt/slides/slide4.xml" Id="R727eb30c6da040d1" /><Relationship Type="http://schemas.openxmlformats.org/officeDocument/2006/relationships/slide" Target="/ppt/slides/slide5.xml" Id="R4669a42bcab3449e" /><Relationship Type="http://schemas.openxmlformats.org/officeDocument/2006/relationships/slide" Target="/ppt/slides/slide6.xml" Id="R4ff90a85f8ee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e7ee3aed00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c5dede234645" /><Relationship Type="http://schemas.openxmlformats.org/officeDocument/2006/relationships/theme" Target="/ppt/slideMasters/theme/theme1.xml" Id="R532e6c20a283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c6c5dede2346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3cac7c1a4b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33cee2977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b5ce1a3b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85f2157548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4819c6684a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9ae223ac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