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3ed49cfe4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92aded7d04e71"/>
  </p:sldMasterIdLst>
  <p:sldIdLst>
    <p:sldId xmlns:r="http://schemas.openxmlformats.org/officeDocument/2006/relationships" id="256" r:id="R70dc976ca36c4915"/>
    <p:sldId xmlns:r="http://schemas.openxmlformats.org/officeDocument/2006/relationships" id="257" r:id="R6eec0c92f9264476"/>
    <p:sldId xmlns:r="http://schemas.openxmlformats.org/officeDocument/2006/relationships" id="258" r:id="Ra402ce4f9ea042b1"/>
    <p:sldId xmlns:r="http://schemas.openxmlformats.org/officeDocument/2006/relationships" id="259" r:id="Rf3d8280c0c384ea5"/>
    <p:sldId xmlns:r="http://schemas.openxmlformats.org/officeDocument/2006/relationships" id="260" r:id="Rb867e39813654a2a"/>
    <p:sldId xmlns:r="http://schemas.openxmlformats.org/officeDocument/2006/relationships" id="261" r:id="Ref113b3961854709"/>
    <p:sldId xmlns:r="http://schemas.openxmlformats.org/officeDocument/2006/relationships" id="262" r:id="R749a5ba50381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92aded7d04e71" /><Relationship Type="http://schemas.openxmlformats.org/officeDocument/2006/relationships/slide" Target="/ppt/slides/slide1.xml" Id="R70dc976ca36c4915" /><Relationship Type="http://schemas.openxmlformats.org/officeDocument/2006/relationships/slide" Target="/ppt/slides/slide2.xml" Id="R6eec0c92f9264476" /><Relationship Type="http://schemas.openxmlformats.org/officeDocument/2006/relationships/slide" Target="/ppt/slides/slide3.xml" Id="Ra402ce4f9ea042b1" /><Relationship Type="http://schemas.openxmlformats.org/officeDocument/2006/relationships/slide" Target="/ppt/slides/slide4.xml" Id="Rf3d8280c0c384ea5" /><Relationship Type="http://schemas.openxmlformats.org/officeDocument/2006/relationships/slide" Target="/ppt/slides/slide5.xml" Id="Rb867e39813654a2a" /><Relationship Type="http://schemas.openxmlformats.org/officeDocument/2006/relationships/slide" Target="/ppt/slides/slide6.xml" Id="Ref113b3961854709" /><Relationship Type="http://schemas.openxmlformats.org/officeDocument/2006/relationships/slide" Target="/ppt/slides/slide7.xml" Id="R749a5ba50381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f0c832778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084da01864a8e" /><Relationship Type="http://schemas.openxmlformats.org/officeDocument/2006/relationships/theme" Target="/ppt/slideMasters/theme/theme1.xml" Id="Racfe7d045bc5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084da0186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b8df9b22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7c83af92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410003ab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3a3ef3929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d36c4bab2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a7d30c104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c28b14810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SKIVE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