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62d42fee61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1aaf581964667"/>
  </p:sldMasterIdLst>
  <p:sldIdLst>
    <p:sldId xmlns:r="http://schemas.openxmlformats.org/officeDocument/2006/relationships" id="256" r:id="Rff952cfe0ec4432b"/>
    <p:sldId xmlns:r="http://schemas.openxmlformats.org/officeDocument/2006/relationships" id="257" r:id="R84f561775ef941e8"/>
    <p:sldId xmlns:r="http://schemas.openxmlformats.org/officeDocument/2006/relationships" id="258" r:id="R0f927a0d52ff482f"/>
    <p:sldId xmlns:r="http://schemas.openxmlformats.org/officeDocument/2006/relationships" id="259" r:id="Rc1a78009e520410c"/>
    <p:sldId xmlns:r="http://schemas.openxmlformats.org/officeDocument/2006/relationships" id="260" r:id="Rd616990586ea483d"/>
    <p:sldId xmlns:r="http://schemas.openxmlformats.org/officeDocument/2006/relationships" id="261" r:id="R14d126d513504ac1"/>
    <p:sldId xmlns:r="http://schemas.openxmlformats.org/officeDocument/2006/relationships" id="262" r:id="Re2e015161dc84b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1aaf581964667" /><Relationship Type="http://schemas.openxmlformats.org/officeDocument/2006/relationships/slide" Target="/ppt/slides/slide1.xml" Id="Rff952cfe0ec4432b" /><Relationship Type="http://schemas.openxmlformats.org/officeDocument/2006/relationships/slide" Target="/ppt/slides/slide2.xml" Id="R84f561775ef941e8" /><Relationship Type="http://schemas.openxmlformats.org/officeDocument/2006/relationships/slide" Target="/ppt/slides/slide3.xml" Id="R0f927a0d52ff482f" /><Relationship Type="http://schemas.openxmlformats.org/officeDocument/2006/relationships/slide" Target="/ppt/slides/slide4.xml" Id="Rc1a78009e520410c" /><Relationship Type="http://schemas.openxmlformats.org/officeDocument/2006/relationships/slide" Target="/ppt/slides/slide5.xml" Id="Rd616990586ea483d" /><Relationship Type="http://schemas.openxmlformats.org/officeDocument/2006/relationships/slide" Target="/ppt/slides/slide6.xml" Id="R14d126d513504ac1" /><Relationship Type="http://schemas.openxmlformats.org/officeDocument/2006/relationships/slide" Target="/ppt/slides/slide7.xml" Id="Re2e015161dc84b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b066c03594c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566c0396d42d5" /><Relationship Type="http://schemas.openxmlformats.org/officeDocument/2006/relationships/theme" Target="/ppt/slideMasters/theme/theme1.xml" Id="R312ffa28a140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a566c0396d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1ced9dea543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1a517f6e245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029d0796745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58c1b5e0f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895ed8a00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dfa76fc334d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f276d0f6a46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14 652 377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15 098 140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 NYGAARD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KIRSTI HAUKENES NYGAARD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HAUKENES NYGAARD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CHRISTOFFER NYGAARD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 NYGAARD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KIRSTI HAUKENES NYGAARD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v/Ulf Nygaard, Haukenesveien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1821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83 79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HOLDING AS</a:t>
            </a:r>
          </a:p>
        </p:txBody>
      </p:sp>
    </p:spTree>
  </p:cSld>
  <p:clrMapOvr>
    <a:masterClrMapping xmlns:a="http://schemas.openxmlformats.org/drawingml/2006/main"/>
  </p:clrMapOvr>
</p:sld>
</file>