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36c651cca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39e16b0f04001"/>
  </p:sldMasterIdLst>
  <p:sldIdLst>
    <p:sldId xmlns:r="http://schemas.openxmlformats.org/officeDocument/2006/relationships" id="256" r:id="Rf96142b195564881"/>
    <p:sldId xmlns:r="http://schemas.openxmlformats.org/officeDocument/2006/relationships" id="257" r:id="R5af58495578a4d21"/>
    <p:sldId xmlns:r="http://schemas.openxmlformats.org/officeDocument/2006/relationships" id="258" r:id="Rd4f0743cdea7497d"/>
    <p:sldId xmlns:r="http://schemas.openxmlformats.org/officeDocument/2006/relationships" id="259" r:id="R267b1123092b4043"/>
    <p:sldId xmlns:r="http://schemas.openxmlformats.org/officeDocument/2006/relationships" id="260" r:id="R90f957d446514eff"/>
    <p:sldId xmlns:r="http://schemas.openxmlformats.org/officeDocument/2006/relationships" id="261" r:id="R8f66987c75ae43cc"/>
    <p:sldId xmlns:r="http://schemas.openxmlformats.org/officeDocument/2006/relationships" id="262" r:id="Recd06797cebe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39e16b0f04001" /><Relationship Type="http://schemas.openxmlformats.org/officeDocument/2006/relationships/slide" Target="/ppt/slides/slide1.xml" Id="Rf96142b195564881" /><Relationship Type="http://schemas.openxmlformats.org/officeDocument/2006/relationships/slide" Target="/ppt/slides/slide2.xml" Id="R5af58495578a4d21" /><Relationship Type="http://schemas.openxmlformats.org/officeDocument/2006/relationships/slide" Target="/ppt/slides/slide3.xml" Id="Rd4f0743cdea7497d" /><Relationship Type="http://schemas.openxmlformats.org/officeDocument/2006/relationships/slide" Target="/ppt/slides/slide4.xml" Id="R267b1123092b4043" /><Relationship Type="http://schemas.openxmlformats.org/officeDocument/2006/relationships/slide" Target="/ppt/slides/slide5.xml" Id="R90f957d446514eff" /><Relationship Type="http://schemas.openxmlformats.org/officeDocument/2006/relationships/slide" Target="/ppt/slides/slide6.xml" Id="R8f66987c75ae43cc" /><Relationship Type="http://schemas.openxmlformats.org/officeDocument/2006/relationships/slide" Target="/ppt/slides/slide7.xml" Id="Recd06797cebe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c5590ffaa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6fdb54244a35" /><Relationship Type="http://schemas.openxmlformats.org/officeDocument/2006/relationships/theme" Target="/ppt/slideMasters/theme/theme1.xml" Id="R92b6ffaf10fb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16fdb5424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c500cecd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dce04740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8410e29c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9df0acd5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907abdd2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cd23e511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fc27bec9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INVEST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ARNE SOLHAUG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SOLHAUG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INVEST AS</a:t>
            </a:r>
          </a:p>
        </p:txBody>
      </p:sp>
    </p:spTree>
  </p:cSld>
  <p:clrMapOvr>
    <a:masterClrMapping xmlns:a="http://schemas.openxmlformats.org/drawingml/2006/main"/>
  </p:clrMapOvr>
</p:sld>
</file>