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d92ad7b0640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32cbbf2c04197"/>
  </p:sldMasterIdLst>
  <p:sldIdLst>
    <p:sldId xmlns:r="http://schemas.openxmlformats.org/officeDocument/2006/relationships" id="256" r:id="R8a5bfea1c2d243d8"/>
    <p:sldId xmlns:r="http://schemas.openxmlformats.org/officeDocument/2006/relationships" id="257" r:id="R50e1755e0bc54104"/>
    <p:sldId xmlns:r="http://schemas.openxmlformats.org/officeDocument/2006/relationships" id="258" r:id="R3f5d1ec50cec43f0"/>
    <p:sldId xmlns:r="http://schemas.openxmlformats.org/officeDocument/2006/relationships" id="259" r:id="R0c5babc648434e2a"/>
    <p:sldId xmlns:r="http://schemas.openxmlformats.org/officeDocument/2006/relationships" id="260" r:id="Rb5d17b5e41f1491a"/>
    <p:sldId xmlns:r="http://schemas.openxmlformats.org/officeDocument/2006/relationships" id="261" r:id="Rbd2aad1defae497d"/>
    <p:sldId xmlns:r="http://schemas.openxmlformats.org/officeDocument/2006/relationships" id="262" r:id="Rdbabfbbf96f2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32cbbf2c04197" /><Relationship Type="http://schemas.openxmlformats.org/officeDocument/2006/relationships/slide" Target="/ppt/slides/slide1.xml" Id="R8a5bfea1c2d243d8" /><Relationship Type="http://schemas.openxmlformats.org/officeDocument/2006/relationships/slide" Target="/ppt/slides/slide2.xml" Id="R50e1755e0bc54104" /><Relationship Type="http://schemas.openxmlformats.org/officeDocument/2006/relationships/slide" Target="/ppt/slides/slide3.xml" Id="R3f5d1ec50cec43f0" /><Relationship Type="http://schemas.openxmlformats.org/officeDocument/2006/relationships/slide" Target="/ppt/slides/slide4.xml" Id="R0c5babc648434e2a" /><Relationship Type="http://schemas.openxmlformats.org/officeDocument/2006/relationships/slide" Target="/ppt/slides/slide5.xml" Id="Rb5d17b5e41f1491a" /><Relationship Type="http://schemas.openxmlformats.org/officeDocument/2006/relationships/slide" Target="/ppt/slides/slide6.xml" Id="Rbd2aad1defae497d" /><Relationship Type="http://schemas.openxmlformats.org/officeDocument/2006/relationships/slide" Target="/ppt/slides/slide7.xml" Id="Rdbabfbbf96f2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df5b10b46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de6c0355b4cf4" /><Relationship Type="http://schemas.openxmlformats.org/officeDocument/2006/relationships/theme" Target="/ppt/slideMasters/theme/theme1.xml" Id="R3b12e322ca86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5de6c0355b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b0dc9752c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57ffcdfe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fe281ea42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60786ddc6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e2031f48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fa233fedc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cc0674be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SPECTATIO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SPECTATIO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186 183 281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192 084 392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