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3cbff947874d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58c4f86d3f401b"/>
  </p:sldMasterIdLst>
  <p:sldIdLst>
    <p:sldId xmlns:r="http://schemas.openxmlformats.org/officeDocument/2006/relationships" id="256" r:id="Rd86491207b294352"/>
    <p:sldId xmlns:r="http://schemas.openxmlformats.org/officeDocument/2006/relationships" id="257" r:id="R2ef619be009d4cb2"/>
    <p:sldId xmlns:r="http://schemas.openxmlformats.org/officeDocument/2006/relationships" id="258" r:id="Rc70add7009f049ce"/>
    <p:sldId xmlns:r="http://schemas.openxmlformats.org/officeDocument/2006/relationships" id="259" r:id="R07f1cbe0d9ac4b8d"/>
    <p:sldId xmlns:r="http://schemas.openxmlformats.org/officeDocument/2006/relationships" id="260" r:id="Rf443835ba7bc4032"/>
    <p:sldId xmlns:r="http://schemas.openxmlformats.org/officeDocument/2006/relationships" id="261" r:id="R871dd077473741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8c4f86d3f401b" /><Relationship Type="http://schemas.openxmlformats.org/officeDocument/2006/relationships/slide" Target="/ppt/slides/slide1.xml" Id="Rd86491207b294352" /><Relationship Type="http://schemas.openxmlformats.org/officeDocument/2006/relationships/slide" Target="/ppt/slides/slide2.xml" Id="R2ef619be009d4cb2" /><Relationship Type="http://schemas.openxmlformats.org/officeDocument/2006/relationships/slide" Target="/ppt/slides/slide3.xml" Id="Rc70add7009f049ce" /><Relationship Type="http://schemas.openxmlformats.org/officeDocument/2006/relationships/slide" Target="/ppt/slides/slide4.xml" Id="R07f1cbe0d9ac4b8d" /><Relationship Type="http://schemas.openxmlformats.org/officeDocument/2006/relationships/slide" Target="/ppt/slides/slide5.xml" Id="Rf443835ba7bc4032" /><Relationship Type="http://schemas.openxmlformats.org/officeDocument/2006/relationships/slide" Target="/ppt/slides/slide6.xml" Id="R871dd077473741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aae35e39540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831f5a991491a" /><Relationship Type="http://schemas.openxmlformats.org/officeDocument/2006/relationships/theme" Target="/ppt/slideMasters/theme/theme1.xml" Id="R2580e60b4b94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831f5a99149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5495ea01e48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a264f448d4b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c943df5e1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7cac93c1f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1e9c44a7a42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fb8ff5b87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ARNSTEIN'S EIENDOMSSERVICE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H0302, Havseilervegen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50 42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