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3c5ecbad8f41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0483c723ea441f"/>
  </p:sldMasterIdLst>
  <p:sldIdLst>
    <p:sldId xmlns:r="http://schemas.openxmlformats.org/officeDocument/2006/relationships" id="256" r:id="R24548d5335324b33"/>
    <p:sldId xmlns:r="http://schemas.openxmlformats.org/officeDocument/2006/relationships" id="257" r:id="R7995bb1a48fe4a64"/>
    <p:sldId xmlns:r="http://schemas.openxmlformats.org/officeDocument/2006/relationships" id="258" r:id="R20d6879a950d4b26"/>
    <p:sldId xmlns:r="http://schemas.openxmlformats.org/officeDocument/2006/relationships" id="259" r:id="R0a88954c047242ac"/>
    <p:sldId xmlns:r="http://schemas.openxmlformats.org/officeDocument/2006/relationships" id="260" r:id="R3564226fc7ec4df7"/>
    <p:sldId xmlns:r="http://schemas.openxmlformats.org/officeDocument/2006/relationships" id="261" r:id="R00c180d36c7a464f"/>
    <p:sldId xmlns:r="http://schemas.openxmlformats.org/officeDocument/2006/relationships" id="262" r:id="R986cd10925b3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483c723ea441f" /><Relationship Type="http://schemas.openxmlformats.org/officeDocument/2006/relationships/slide" Target="/ppt/slides/slide1.xml" Id="R24548d5335324b33" /><Relationship Type="http://schemas.openxmlformats.org/officeDocument/2006/relationships/slide" Target="/ppt/slides/slide2.xml" Id="R7995bb1a48fe4a64" /><Relationship Type="http://schemas.openxmlformats.org/officeDocument/2006/relationships/slide" Target="/ppt/slides/slide3.xml" Id="R20d6879a950d4b26" /><Relationship Type="http://schemas.openxmlformats.org/officeDocument/2006/relationships/slide" Target="/ppt/slides/slide4.xml" Id="R0a88954c047242ac" /><Relationship Type="http://schemas.openxmlformats.org/officeDocument/2006/relationships/slide" Target="/ppt/slides/slide5.xml" Id="R3564226fc7ec4df7" /><Relationship Type="http://schemas.openxmlformats.org/officeDocument/2006/relationships/slide" Target="/ppt/slides/slide6.xml" Id="R00c180d36c7a464f" /><Relationship Type="http://schemas.openxmlformats.org/officeDocument/2006/relationships/slide" Target="/ppt/slides/slide7.xml" Id="R986cd10925b3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1fadb6560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4cb6240584e5c" /><Relationship Type="http://schemas.openxmlformats.org/officeDocument/2006/relationships/theme" Target="/ppt/slideMasters/theme/theme1.xml" Id="Rbc7650288d834e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b4cb6240584e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f20e18b3649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f2775ab2346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2e0257b984c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8d7ecb57b41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56a38436648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b3fde568140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455a6cbe545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ARNSTEIN'S EIENDOMSSERVICE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ARNSTEIN'S EIENDOMSSERVICE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−598 067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85 042 840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105 188 783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SØRGÅRD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AISEE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ESKILS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H0302, Havseilervegen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50 42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