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95c6b709f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3ff5b80c1484d"/>
  </p:sldMasterIdLst>
  <p:sldIdLst>
    <p:sldId xmlns:r="http://schemas.openxmlformats.org/officeDocument/2006/relationships" id="256" r:id="R9b8da1c3c9e64aab"/>
    <p:sldId xmlns:r="http://schemas.openxmlformats.org/officeDocument/2006/relationships" id="257" r:id="R6d022d00c53a4312"/>
    <p:sldId xmlns:r="http://schemas.openxmlformats.org/officeDocument/2006/relationships" id="258" r:id="R15dc4a1426b746f3"/>
    <p:sldId xmlns:r="http://schemas.openxmlformats.org/officeDocument/2006/relationships" id="259" r:id="R06825def1699478f"/>
    <p:sldId xmlns:r="http://schemas.openxmlformats.org/officeDocument/2006/relationships" id="260" r:id="R1cc741e1d90a42fb"/>
    <p:sldId xmlns:r="http://schemas.openxmlformats.org/officeDocument/2006/relationships" id="261" r:id="R389987703f1649fc"/>
    <p:sldId xmlns:r="http://schemas.openxmlformats.org/officeDocument/2006/relationships" id="262" r:id="Rb51ae31fe20c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3ff5b80c1484d" /><Relationship Type="http://schemas.openxmlformats.org/officeDocument/2006/relationships/slide" Target="/ppt/slides/slide1.xml" Id="R9b8da1c3c9e64aab" /><Relationship Type="http://schemas.openxmlformats.org/officeDocument/2006/relationships/slide" Target="/ppt/slides/slide2.xml" Id="R6d022d00c53a4312" /><Relationship Type="http://schemas.openxmlformats.org/officeDocument/2006/relationships/slide" Target="/ppt/slides/slide3.xml" Id="R15dc4a1426b746f3" /><Relationship Type="http://schemas.openxmlformats.org/officeDocument/2006/relationships/slide" Target="/ppt/slides/slide4.xml" Id="R06825def1699478f" /><Relationship Type="http://schemas.openxmlformats.org/officeDocument/2006/relationships/slide" Target="/ppt/slides/slide5.xml" Id="R1cc741e1d90a42fb" /><Relationship Type="http://schemas.openxmlformats.org/officeDocument/2006/relationships/slide" Target="/ppt/slides/slide6.xml" Id="R389987703f1649fc" /><Relationship Type="http://schemas.openxmlformats.org/officeDocument/2006/relationships/slide" Target="/ppt/slides/slide7.xml" Id="Rb51ae31fe20c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f189b2491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0c606b5b4d38" /><Relationship Type="http://schemas.openxmlformats.org/officeDocument/2006/relationships/theme" Target="/ppt/slideMasters/theme/theme1.xml" Id="Rbd6dcc862e2a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f0c606b5b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021e5a54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54c957a2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5f60b7e9a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589878eaa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edd73df3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7952a66d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22711dc8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ANDROMEDA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Skaugen, Fjordvegen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