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77e7c6925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a8ce58fc84dfd"/>
  </p:sldMasterIdLst>
  <p:sldIdLst>
    <p:sldId xmlns:r="http://schemas.openxmlformats.org/officeDocument/2006/relationships" id="256" r:id="Re7f78a2262f34ed1"/>
    <p:sldId xmlns:r="http://schemas.openxmlformats.org/officeDocument/2006/relationships" id="257" r:id="R9e996fbdd0034ec8"/>
    <p:sldId xmlns:r="http://schemas.openxmlformats.org/officeDocument/2006/relationships" id="258" r:id="R9a5a4ebe868f4f6b"/>
    <p:sldId xmlns:r="http://schemas.openxmlformats.org/officeDocument/2006/relationships" id="259" r:id="R7a991f60f70a472d"/>
    <p:sldId xmlns:r="http://schemas.openxmlformats.org/officeDocument/2006/relationships" id="260" r:id="R80d5b3c0eba64ba2"/>
    <p:sldId xmlns:r="http://schemas.openxmlformats.org/officeDocument/2006/relationships" id="261" r:id="R8a17d5546cdf4ec9"/>
    <p:sldId xmlns:r="http://schemas.openxmlformats.org/officeDocument/2006/relationships" id="262" r:id="R306642e3ba01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a8ce58fc84dfd" /><Relationship Type="http://schemas.openxmlformats.org/officeDocument/2006/relationships/slide" Target="/ppt/slides/slide1.xml" Id="Re7f78a2262f34ed1" /><Relationship Type="http://schemas.openxmlformats.org/officeDocument/2006/relationships/slide" Target="/ppt/slides/slide2.xml" Id="R9e996fbdd0034ec8" /><Relationship Type="http://schemas.openxmlformats.org/officeDocument/2006/relationships/slide" Target="/ppt/slides/slide3.xml" Id="R9a5a4ebe868f4f6b" /><Relationship Type="http://schemas.openxmlformats.org/officeDocument/2006/relationships/slide" Target="/ppt/slides/slide4.xml" Id="R7a991f60f70a472d" /><Relationship Type="http://schemas.openxmlformats.org/officeDocument/2006/relationships/slide" Target="/ppt/slides/slide5.xml" Id="R80d5b3c0eba64ba2" /><Relationship Type="http://schemas.openxmlformats.org/officeDocument/2006/relationships/slide" Target="/ppt/slides/slide6.xml" Id="R8a17d5546cdf4ec9" /><Relationship Type="http://schemas.openxmlformats.org/officeDocument/2006/relationships/slide" Target="/ppt/slides/slide7.xml" Id="R306642e3ba01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a5fdd2b3e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a75fa7ad94866" /><Relationship Type="http://schemas.openxmlformats.org/officeDocument/2006/relationships/theme" Target="/ppt/slideMasters/theme/theme1.xml" Id="R54b17018dced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a75fa7ad9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72a835866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5ecfc7e6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8b1d061b8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125d6b49d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21e882fc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f87a7f6d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934684fe8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