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7f5307a893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2cb117f15244b6"/>
  </p:sldMasterIdLst>
  <p:sldIdLst>
    <p:sldId xmlns:r="http://schemas.openxmlformats.org/officeDocument/2006/relationships" id="256" r:id="R6e405642c8594960"/>
    <p:sldId xmlns:r="http://schemas.openxmlformats.org/officeDocument/2006/relationships" id="257" r:id="R3bcd643e720d4fb6"/>
    <p:sldId xmlns:r="http://schemas.openxmlformats.org/officeDocument/2006/relationships" id="258" r:id="R9ea14cffe8ae4639"/>
    <p:sldId xmlns:r="http://schemas.openxmlformats.org/officeDocument/2006/relationships" id="259" r:id="R423657cd00f54246"/>
    <p:sldId xmlns:r="http://schemas.openxmlformats.org/officeDocument/2006/relationships" id="260" r:id="Rdb112198cd33485a"/>
    <p:sldId xmlns:r="http://schemas.openxmlformats.org/officeDocument/2006/relationships" id="261" r:id="R8858a278c7d34e37"/>
    <p:sldId xmlns:r="http://schemas.openxmlformats.org/officeDocument/2006/relationships" id="262" r:id="R72e48b4d06de4a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cb117f15244b6" /><Relationship Type="http://schemas.openxmlformats.org/officeDocument/2006/relationships/slide" Target="/ppt/slides/slide1.xml" Id="R6e405642c8594960" /><Relationship Type="http://schemas.openxmlformats.org/officeDocument/2006/relationships/slide" Target="/ppt/slides/slide2.xml" Id="R3bcd643e720d4fb6" /><Relationship Type="http://schemas.openxmlformats.org/officeDocument/2006/relationships/slide" Target="/ppt/slides/slide3.xml" Id="R9ea14cffe8ae4639" /><Relationship Type="http://schemas.openxmlformats.org/officeDocument/2006/relationships/slide" Target="/ppt/slides/slide4.xml" Id="R423657cd00f54246" /><Relationship Type="http://schemas.openxmlformats.org/officeDocument/2006/relationships/slide" Target="/ppt/slides/slide5.xml" Id="Rdb112198cd33485a" /><Relationship Type="http://schemas.openxmlformats.org/officeDocument/2006/relationships/slide" Target="/ppt/slides/slide6.xml" Id="R8858a278c7d34e37" /><Relationship Type="http://schemas.openxmlformats.org/officeDocument/2006/relationships/slide" Target="/ppt/slides/slide7.xml" Id="R72e48b4d06de4a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0de8538eb4e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7576e03bd4cf1" /><Relationship Type="http://schemas.openxmlformats.org/officeDocument/2006/relationships/theme" Target="/ppt/slideMasters/theme/theme1.xml" Id="R0cf284883daa42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57576e03bd4c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2e0afb588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8b1a85eec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0f33367847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d6bc000464d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f0e79ed6344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3eee645e046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574f56f93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290 214 186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287 319 445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283 985 411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718 966 785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813 301 051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MAGNUS REED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OLDEIDE REED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 Reed, Bygdøynesveien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989 062 115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