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6026dc8dd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666f9c79e4a7d"/>
  </p:sldMasterIdLst>
  <p:sldIdLst>
    <p:sldId xmlns:r="http://schemas.openxmlformats.org/officeDocument/2006/relationships" id="256" r:id="R970cbcd4846740f3"/>
    <p:sldId xmlns:r="http://schemas.openxmlformats.org/officeDocument/2006/relationships" id="257" r:id="R9194982c0d0a43c9"/>
    <p:sldId xmlns:r="http://schemas.openxmlformats.org/officeDocument/2006/relationships" id="258" r:id="R0279419d062a4cc5"/>
    <p:sldId xmlns:r="http://schemas.openxmlformats.org/officeDocument/2006/relationships" id="259" r:id="R077f819e228046ac"/>
    <p:sldId xmlns:r="http://schemas.openxmlformats.org/officeDocument/2006/relationships" id="260" r:id="R353ea3d092f1487b"/>
    <p:sldId xmlns:r="http://schemas.openxmlformats.org/officeDocument/2006/relationships" id="261" r:id="R315df269b56a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666f9c79e4a7d" /><Relationship Type="http://schemas.openxmlformats.org/officeDocument/2006/relationships/slide" Target="/ppt/slides/slide1.xml" Id="R970cbcd4846740f3" /><Relationship Type="http://schemas.openxmlformats.org/officeDocument/2006/relationships/slide" Target="/ppt/slides/slide2.xml" Id="R9194982c0d0a43c9" /><Relationship Type="http://schemas.openxmlformats.org/officeDocument/2006/relationships/slide" Target="/ppt/slides/slide3.xml" Id="R0279419d062a4cc5" /><Relationship Type="http://schemas.openxmlformats.org/officeDocument/2006/relationships/slide" Target="/ppt/slides/slide4.xml" Id="R077f819e228046ac" /><Relationship Type="http://schemas.openxmlformats.org/officeDocument/2006/relationships/slide" Target="/ppt/slides/slide5.xml" Id="R353ea3d092f1487b" /><Relationship Type="http://schemas.openxmlformats.org/officeDocument/2006/relationships/slide" Target="/ppt/slides/slide6.xml" Id="R315df269b56a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6256de15e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65c421f6480b" /><Relationship Type="http://schemas.openxmlformats.org/officeDocument/2006/relationships/theme" Target="/ppt/slideMasters/theme/theme1.xml" Id="R3fb99baaa8fb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a65c421f6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3782bb9b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d487d918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af1777ed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464a022e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209c08d0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83580e1e8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