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2aa7459be645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221a09dc664f1e"/>
  </p:sldMasterIdLst>
  <p:sldIdLst>
    <p:sldId xmlns:r="http://schemas.openxmlformats.org/officeDocument/2006/relationships" id="256" r:id="R451e7f6623ad4e2c"/>
    <p:sldId xmlns:r="http://schemas.openxmlformats.org/officeDocument/2006/relationships" id="257" r:id="Rc6b981aecd024529"/>
    <p:sldId xmlns:r="http://schemas.openxmlformats.org/officeDocument/2006/relationships" id="258" r:id="Rfd73b1fc68424ea7"/>
    <p:sldId xmlns:r="http://schemas.openxmlformats.org/officeDocument/2006/relationships" id="259" r:id="Rb3a2dee1103b4027"/>
    <p:sldId xmlns:r="http://schemas.openxmlformats.org/officeDocument/2006/relationships" id="260" r:id="Rb46f4e458723416f"/>
    <p:sldId xmlns:r="http://schemas.openxmlformats.org/officeDocument/2006/relationships" id="261" r:id="R07c4fbb1bfba4d4c"/>
    <p:sldId xmlns:r="http://schemas.openxmlformats.org/officeDocument/2006/relationships" id="262" r:id="R7e477994152649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21a09dc664f1e" /><Relationship Type="http://schemas.openxmlformats.org/officeDocument/2006/relationships/slide" Target="/ppt/slides/slide1.xml" Id="R451e7f6623ad4e2c" /><Relationship Type="http://schemas.openxmlformats.org/officeDocument/2006/relationships/slide" Target="/ppt/slides/slide2.xml" Id="Rc6b981aecd024529" /><Relationship Type="http://schemas.openxmlformats.org/officeDocument/2006/relationships/slide" Target="/ppt/slides/slide3.xml" Id="Rfd73b1fc68424ea7" /><Relationship Type="http://schemas.openxmlformats.org/officeDocument/2006/relationships/slide" Target="/ppt/slides/slide4.xml" Id="Rb3a2dee1103b4027" /><Relationship Type="http://schemas.openxmlformats.org/officeDocument/2006/relationships/slide" Target="/ppt/slides/slide5.xml" Id="Rb46f4e458723416f" /><Relationship Type="http://schemas.openxmlformats.org/officeDocument/2006/relationships/slide" Target="/ppt/slides/slide6.xml" Id="R07c4fbb1bfba4d4c" /><Relationship Type="http://schemas.openxmlformats.org/officeDocument/2006/relationships/slide" Target="/ppt/slides/slide7.xml" Id="R7e477994152649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e194199974d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30ad44c154bdd" /><Relationship Type="http://schemas.openxmlformats.org/officeDocument/2006/relationships/theme" Target="/ppt/slideMasters/theme/theme1.xml" Id="R37e066ffa0c2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a30ad44c154b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835ff45c74a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c3297768846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4303b56e44b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ddc26117f4e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0b79be426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aea8cbd4a4b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2dbcda3c445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BORGÅSEN AS ble etablert [år] og holder til i Vanse.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7 626 032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9 803 237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 VIGMOSTAD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989 071 122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BORGÅSEN AS</a:t>
            </a:r>
          </a:p>
        </p:txBody>
      </p:sp>
    </p:spTree>
  </p:cSld>
  <p:clrMapOvr>
    <a:masterClrMapping xmlns:a="http://schemas.openxmlformats.org/drawingml/2006/main"/>
  </p:clrMapOvr>
</p:sld>
</file>