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2d068bda134b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5cd20a0dac4fd8"/>
  </p:sldMasterIdLst>
  <p:sldIdLst>
    <p:sldId xmlns:r="http://schemas.openxmlformats.org/officeDocument/2006/relationships" id="256" r:id="Ra6c56a8b4a424ec6"/>
    <p:sldId xmlns:r="http://schemas.openxmlformats.org/officeDocument/2006/relationships" id="257" r:id="R95c38e8c3a0344e8"/>
    <p:sldId xmlns:r="http://schemas.openxmlformats.org/officeDocument/2006/relationships" id="258" r:id="Rdd9fdcc21f734af8"/>
    <p:sldId xmlns:r="http://schemas.openxmlformats.org/officeDocument/2006/relationships" id="259" r:id="R01cabab4e94f4ba5"/>
    <p:sldId xmlns:r="http://schemas.openxmlformats.org/officeDocument/2006/relationships" id="260" r:id="Rc8b3f51dbf124aff"/>
    <p:sldId xmlns:r="http://schemas.openxmlformats.org/officeDocument/2006/relationships" id="261" r:id="Ra44685d8ed204b64"/>
    <p:sldId xmlns:r="http://schemas.openxmlformats.org/officeDocument/2006/relationships" id="262" r:id="Rbaba31c7b7904b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5cd20a0dac4fd8" /><Relationship Type="http://schemas.openxmlformats.org/officeDocument/2006/relationships/slide" Target="/ppt/slides/slide1.xml" Id="Ra6c56a8b4a424ec6" /><Relationship Type="http://schemas.openxmlformats.org/officeDocument/2006/relationships/slide" Target="/ppt/slides/slide2.xml" Id="R95c38e8c3a0344e8" /><Relationship Type="http://schemas.openxmlformats.org/officeDocument/2006/relationships/slide" Target="/ppt/slides/slide3.xml" Id="Rdd9fdcc21f734af8" /><Relationship Type="http://schemas.openxmlformats.org/officeDocument/2006/relationships/slide" Target="/ppt/slides/slide4.xml" Id="R01cabab4e94f4ba5" /><Relationship Type="http://schemas.openxmlformats.org/officeDocument/2006/relationships/slide" Target="/ppt/slides/slide5.xml" Id="Rc8b3f51dbf124aff" /><Relationship Type="http://schemas.openxmlformats.org/officeDocument/2006/relationships/slide" Target="/ppt/slides/slide6.xml" Id="Ra44685d8ed204b64" /><Relationship Type="http://schemas.openxmlformats.org/officeDocument/2006/relationships/slide" Target="/ppt/slides/slide7.xml" Id="Rbaba31c7b7904b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40bdad9c9141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bbd978d7d4dab" /><Relationship Type="http://schemas.openxmlformats.org/officeDocument/2006/relationships/theme" Target="/ppt/slideMasters/theme/theme1.xml" Id="Re0710de57e934a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99bbd978d7d4d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c51c1f57e4e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70d98a2b141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460a2946243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9a468716141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5f09dc55748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68faa515ad45b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1162005ca41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KOTENG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KOTENG HOLDING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−6 950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−10 111 582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31 521 812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72 083 783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1 953 627 571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AUKO AS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HEKO AS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IMKO AS  –  32,3 %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IVAR JOHANNES KOTENG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Travbanevegen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7061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80 22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koteng@koteng.no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www.koteng.no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989 071 173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KOTENG HOLDING AS</a:t>
            </a:r>
          </a:p>
        </p:txBody>
      </p:sp>
    </p:spTree>
  </p:cSld>
  <p:clrMapOvr>
    <a:masterClrMapping xmlns:a="http://schemas.openxmlformats.org/drawingml/2006/main"/>
  </p:clrMapOvr>
</p:sld>
</file>