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68624a856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8ed60a33a496a"/>
  </p:sldMasterIdLst>
  <p:sldIdLst>
    <p:sldId xmlns:r="http://schemas.openxmlformats.org/officeDocument/2006/relationships" id="256" r:id="Rcb80b9592bd04d90"/>
    <p:sldId xmlns:r="http://schemas.openxmlformats.org/officeDocument/2006/relationships" id="257" r:id="R6fb9bcfdfcc54d03"/>
    <p:sldId xmlns:r="http://schemas.openxmlformats.org/officeDocument/2006/relationships" id="258" r:id="R0aad24b6faf94fd3"/>
    <p:sldId xmlns:r="http://schemas.openxmlformats.org/officeDocument/2006/relationships" id="259" r:id="R5fb4beef59bf497b"/>
    <p:sldId xmlns:r="http://schemas.openxmlformats.org/officeDocument/2006/relationships" id="260" r:id="R8de11ebb8463445e"/>
    <p:sldId xmlns:r="http://schemas.openxmlformats.org/officeDocument/2006/relationships" id="261" r:id="R29339e44c6bc4ed5"/>
    <p:sldId xmlns:r="http://schemas.openxmlformats.org/officeDocument/2006/relationships" id="262" r:id="Rdbde6c678399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8ed60a33a496a" /><Relationship Type="http://schemas.openxmlformats.org/officeDocument/2006/relationships/slide" Target="/ppt/slides/slide1.xml" Id="Rcb80b9592bd04d90" /><Relationship Type="http://schemas.openxmlformats.org/officeDocument/2006/relationships/slide" Target="/ppt/slides/slide2.xml" Id="R6fb9bcfdfcc54d03" /><Relationship Type="http://schemas.openxmlformats.org/officeDocument/2006/relationships/slide" Target="/ppt/slides/slide3.xml" Id="R0aad24b6faf94fd3" /><Relationship Type="http://schemas.openxmlformats.org/officeDocument/2006/relationships/slide" Target="/ppt/slides/slide4.xml" Id="R5fb4beef59bf497b" /><Relationship Type="http://schemas.openxmlformats.org/officeDocument/2006/relationships/slide" Target="/ppt/slides/slide5.xml" Id="R8de11ebb8463445e" /><Relationship Type="http://schemas.openxmlformats.org/officeDocument/2006/relationships/slide" Target="/ppt/slides/slide6.xml" Id="R29339e44c6bc4ed5" /><Relationship Type="http://schemas.openxmlformats.org/officeDocument/2006/relationships/slide" Target="/ppt/slides/slide7.xml" Id="Rdbde6c678399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4825aaf03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2cb73d0d44fc9" /><Relationship Type="http://schemas.openxmlformats.org/officeDocument/2006/relationships/theme" Target="/ppt/slideMasters/theme/theme1.xml" Id="R9c0a33844f96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2cb73d0d4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7fb93037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e1d783761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56c271fe8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1d1538e95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051859396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1d4cd84a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98da144c1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